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svg" ContentType="image/svg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</p:sldMasterIdLst>
  <p:notesMasterIdLst>
    <p:notesMasterId r:id="rId30"/>
  </p:notesMasterIdLst>
  <p:sldIdLst>
    <p:sldId id="257" r:id="rId14"/>
    <p:sldId id="261" r:id="rId15"/>
    <p:sldId id="271" r:id="rId16"/>
    <p:sldId id="274" r:id="rId17"/>
    <p:sldId id="275" r:id="rId18"/>
    <p:sldId id="284" r:id="rId19"/>
    <p:sldId id="282" r:id="rId20"/>
    <p:sldId id="280" r:id="rId21"/>
    <p:sldId id="273" r:id="rId22"/>
    <p:sldId id="277" r:id="rId23"/>
    <p:sldId id="281" r:id="rId24"/>
    <p:sldId id="278" r:id="rId25"/>
    <p:sldId id="283" r:id="rId26"/>
    <p:sldId id="276" r:id="rId27"/>
    <p:sldId id="279" r:id="rId28"/>
    <p:sldId id="28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5"/>
    <a:srgbClr val="00CF7C"/>
    <a:srgbClr val="0F9B91"/>
    <a:srgbClr val="00D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944" y="-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slide" Target="slides/slide15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Master" Target="slideMasters/slideMaster9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EB08F-2E5E-4C36-8AC6-134270629C75}" type="datetimeFigureOut">
              <a:rPr lang="ru-RU" smtClean="0"/>
              <a:t>31.08.21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6355A-EED9-49F8-AFE0-A5D519389C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928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67228" y="5895537"/>
            <a:ext cx="1752027" cy="365125"/>
          </a:xfrm>
          <a:prstGeom prst="rect">
            <a:avLst/>
          </a:prstGeom>
        </p:spPr>
        <p:txBody>
          <a:bodyPr/>
          <a:lstStyle/>
          <a:p>
            <a:fld id="{012BFC56-2780-40EC-B6E5-7372BF189131}" type="datetime1">
              <a:rPr lang="ru-RU" smtClean="0"/>
              <a:t>31.08.21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17B3E8-E6C7-47F3-8413-68DFADA495B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AFC31-1F41-4E45-A7E9-876BCF04D18C}" type="datetime1">
              <a:rPr lang="ru-RU" smtClean="0"/>
              <a:t>31.08.21</a:t>
            </a:fld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863599" y="5331264"/>
            <a:ext cx="10490197" cy="365125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9220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>
          <a:xfrm>
            <a:off x="838200" y="2311767"/>
            <a:ext cx="10515600" cy="2300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4992258"/>
            <a:ext cx="3066535" cy="4941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1" hasCustomPrompt="1"/>
          </p:nvPr>
        </p:nvSpPr>
        <p:spPr>
          <a:xfrm>
            <a:off x="4055220" y="4992258"/>
            <a:ext cx="4081559" cy="4941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287265" y="4992258"/>
            <a:ext cx="3066535" cy="4941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644518"/>
            <a:ext cx="5257800" cy="4941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5644518"/>
            <a:ext cx="5257800" cy="494142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9220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>
          <a:xfrm>
            <a:off x="838200" y="2311766"/>
            <a:ext cx="10515600" cy="3792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anose="00000500000000000000" pitchFamily="50" charset="0"/>
                <a:ea typeface="Helvetica" panose="00000500000000000000" pitchFamily="50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9220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8" name="Текст 2"/>
          <p:cNvSpPr>
            <a:spLocks noGrp="1"/>
          </p:cNvSpPr>
          <p:nvPr>
            <p:ph idx="1"/>
          </p:nvPr>
        </p:nvSpPr>
        <p:spPr>
          <a:xfrm>
            <a:off x="838200" y="2311767"/>
            <a:ext cx="5018903" cy="37430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Helvetica" panose="00000500000000000000" pitchFamily="50" charset="0"/>
                <a:ea typeface="Helvetica" panose="00000500000000000000" pitchFamily="50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6096000" y="2298699"/>
            <a:ext cx="5257800" cy="37561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.sv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6.svg"/><Relationship Id="rId5" Type="http://schemas.openxmlformats.org/officeDocument/2006/relationships/image" Target="../media/image2.png"/><Relationship Id="rId6" Type="http://schemas.openxmlformats.org/officeDocument/2006/relationships/image" Target="../media/image1.svg"/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png"/><Relationship Id="rId5" Type="http://schemas.openxmlformats.org/officeDocument/2006/relationships/image" Target="../media/image1.svg"/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7.svg"/><Relationship Id="rId5" Type="http://schemas.openxmlformats.org/officeDocument/2006/relationships/image" Target="../media/image2.png"/><Relationship Id="rId6" Type="http://schemas.openxmlformats.org/officeDocument/2006/relationships/image" Target="../media/image1.svg"/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.png"/><Relationship Id="rId5" Type="http://schemas.openxmlformats.org/officeDocument/2006/relationships/image" Target="../media/image1.svg"/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sv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sv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sv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svg"/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.svg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2.png"/><Relationship Id="rId5" Type="http://schemas.openxmlformats.org/officeDocument/2006/relationships/image" Target="../media/image1.svg"/><Relationship Id="rId6" Type="http://schemas.openxmlformats.org/officeDocument/2006/relationships/image" Target="../media/image6.png"/><Relationship Id="rId7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svg"/><Relationship Id="rId5" Type="http://schemas.openxmlformats.org/officeDocument/2006/relationships/image" Target="../media/image2.png"/><Relationship Id="rId6" Type="http://schemas.openxmlformats.org/officeDocument/2006/relationships/image" Target="../media/image1.sv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svg"/><Relationship Id="rId5" Type="http://schemas.openxmlformats.org/officeDocument/2006/relationships/image" Target="../media/image2.png"/><Relationship Id="rId6" Type="http://schemas.openxmlformats.org/officeDocument/2006/relationships/image" Target="../media/image1.sv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 descr="Изображение выглядит как стоит, темный, силуэт&#10;&#10;Автоматически созданное описание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object 6"/>
          <p:cNvSpPr/>
          <p:nvPr/>
        </p:nvSpPr>
        <p:spPr>
          <a:xfrm>
            <a:off x="543826" y="3787732"/>
            <a:ext cx="10193763" cy="0"/>
          </a:xfrm>
          <a:custGeom>
            <a:avLst/>
            <a:gdLst/>
            <a:ahLst/>
            <a:cxnLst/>
            <a:rect l="l" t="t" r="r" b="b"/>
            <a:pathLst>
              <a:path w="8264817"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7"/>
          <p:cNvSpPr/>
          <p:nvPr/>
        </p:nvSpPr>
        <p:spPr>
          <a:xfrm flipV="1">
            <a:off x="863128" y="3742018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8"/>
          <p:cNvSpPr/>
          <p:nvPr/>
        </p:nvSpPr>
        <p:spPr>
          <a:xfrm>
            <a:off x="847675" y="5804194"/>
            <a:ext cx="10209224" cy="0"/>
          </a:xfrm>
          <a:custGeom>
            <a:avLst/>
            <a:gdLst/>
            <a:ahLst/>
            <a:cxnLst/>
            <a:rect l="l" t="t" r="r" b="b"/>
            <a:pathLst>
              <a:path w="8277352"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0"/>
          <p:cNvSpPr/>
          <p:nvPr/>
        </p:nvSpPr>
        <p:spPr>
          <a:xfrm>
            <a:off x="543417" y="5221410"/>
            <a:ext cx="10194170" cy="0"/>
          </a:xfrm>
          <a:custGeom>
            <a:avLst/>
            <a:gdLst/>
            <a:ahLst/>
            <a:cxnLst/>
            <a:rect l="l" t="t" r="r" b="b"/>
            <a:pathLst>
              <a:path w="8265147"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grpSp>
        <p:nvGrpSpPr>
          <p:cNvPr id="42" name="Группа 41"/>
          <p:cNvGrpSpPr/>
          <p:nvPr userDrawn="1"/>
        </p:nvGrpSpPr>
        <p:grpSpPr>
          <a:xfrm>
            <a:off x="847668" y="5221413"/>
            <a:ext cx="10515600" cy="582785"/>
            <a:chOff x="847668" y="5221413"/>
            <a:chExt cx="10209239" cy="582785"/>
          </a:xfrm>
        </p:grpSpPr>
        <p:sp>
          <p:nvSpPr>
            <p:cNvPr id="13" name="object 9"/>
            <p:cNvSpPr/>
            <p:nvPr/>
          </p:nvSpPr>
          <p:spPr>
            <a:xfrm>
              <a:off x="847668" y="5804198"/>
              <a:ext cx="10209239" cy="0"/>
            </a:xfrm>
            <a:custGeom>
              <a:avLst/>
              <a:gdLst/>
              <a:ahLst/>
              <a:cxnLst/>
              <a:rect l="l" t="t" r="r" b="b"/>
              <a:pathLst>
                <a:path w="8277364">
                  <a:moveTo>
                    <a:pt x="8277364" y="0"/>
                  </a:moveTo>
                  <a:lnTo>
                    <a:pt x="0" y="0"/>
                  </a:lnTo>
                </a:path>
              </a:pathLst>
            </a:custGeom>
            <a:ln w="11836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5" name="object 11"/>
            <p:cNvSpPr/>
            <p:nvPr/>
          </p:nvSpPr>
          <p:spPr>
            <a:xfrm>
              <a:off x="862737" y="5221413"/>
              <a:ext cx="10194170" cy="0"/>
            </a:xfrm>
            <a:custGeom>
              <a:avLst/>
              <a:gdLst/>
              <a:ahLst/>
              <a:cxnLst/>
              <a:rect l="l" t="t" r="r" b="b"/>
              <a:pathLst>
                <a:path w="8265147">
                  <a:moveTo>
                    <a:pt x="8265147" y="0"/>
                  </a:moveTo>
                  <a:lnTo>
                    <a:pt x="0" y="0"/>
                  </a:lnTo>
                </a:path>
              </a:pathLst>
            </a:custGeom>
            <a:ln w="11836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  <p:sp>
        <p:nvSpPr>
          <p:cNvPr id="35" name="object 31"/>
          <p:cNvSpPr/>
          <p:nvPr/>
        </p:nvSpPr>
        <p:spPr>
          <a:xfrm>
            <a:off x="847660" y="6297048"/>
            <a:ext cx="1752027" cy="0"/>
          </a:xfrm>
          <a:custGeom>
            <a:avLst/>
            <a:gdLst/>
            <a:ahLst/>
            <a:cxnLst/>
            <a:rect l="l" t="t" r="r" b="b"/>
            <a:pathLst>
              <a:path w="1420494"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" name="object 32"/>
          <p:cNvSpPr/>
          <p:nvPr/>
        </p:nvSpPr>
        <p:spPr>
          <a:xfrm>
            <a:off x="847662" y="6297043"/>
            <a:ext cx="1752028" cy="0"/>
          </a:xfrm>
          <a:custGeom>
            <a:avLst/>
            <a:gdLst/>
            <a:ahLst/>
            <a:cxnLst/>
            <a:rect l="l" t="t" r="r" b="b"/>
            <a:pathLst>
              <a:path w="1420495">
                <a:moveTo>
                  <a:pt x="1420495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 userDrawn="1">
            <p:ph type="title"/>
          </p:nvPr>
        </p:nvSpPr>
        <p:spPr>
          <a:xfrm>
            <a:off x="863128" y="3863294"/>
            <a:ext cx="104906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 в одну строку</a:t>
            </a:r>
          </a:p>
        </p:txBody>
      </p:sp>
      <p:sp>
        <p:nvSpPr>
          <p:cNvPr id="3" name="Текст 2"/>
          <p:cNvSpPr>
            <a:spLocks noGrp="1"/>
          </p:cNvSpPr>
          <p:nvPr userDrawn="1">
            <p:ph type="body" idx="1"/>
          </p:nvPr>
        </p:nvSpPr>
        <p:spPr>
          <a:xfrm>
            <a:off x="862174" y="5248643"/>
            <a:ext cx="10515600" cy="493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228" y="5895537"/>
            <a:ext cx="17520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spc="0">
                <a:solidFill>
                  <a:schemeClr val="bg1"/>
                </a:solidFill>
              </a:defRPr>
            </a:lvl1pPr>
          </a:lstStyle>
          <a:p>
            <a:fld id="{8CCAFC31-1F41-4E45-A7E9-876BCF04D18C}" type="datetime1">
              <a:rPr lang="ru-RU" smtClean="0"/>
              <a:t>31.08.21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 userDrawn="1"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7B3E8-E6C7-47F3-8413-68DFADA495B0}" type="slidenum">
              <a:rPr lang="ru-RU" smtClean="0"/>
              <a:t>‹#›</a:t>
            </a:fld>
            <a:endParaRPr lang="ru-RU"/>
          </a:p>
        </p:txBody>
      </p:sp>
      <p:pic>
        <p:nvPicPr>
          <p:cNvPr id="44" name="Рисунок 4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62174" y="560951"/>
            <a:ext cx="2172980" cy="21729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12247158" cy="68579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096939" y="560951"/>
            <a:ext cx="1266268" cy="1266268"/>
          </a:xfrm>
          <a:prstGeom prst="rect">
            <a:avLst/>
          </a:prstGeom>
        </p:spPr>
      </p:pic>
      <p:sp>
        <p:nvSpPr>
          <p:cNvPr id="27" name="Номер слайда 2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object 7"/>
          <p:cNvSpPr/>
          <p:nvPr userDrawn="1"/>
        </p:nvSpPr>
        <p:spPr>
          <a:xfrm flipV="1">
            <a:off x="863128" y="2156558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7"/>
          <p:cNvSpPr/>
          <p:nvPr userDrawn="1"/>
        </p:nvSpPr>
        <p:spPr>
          <a:xfrm flipV="1">
            <a:off x="863128" y="4068925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027127" y="3312241"/>
            <a:ext cx="2173273" cy="500272"/>
            <a:chOff x="6582453" y="-6086466"/>
            <a:chExt cx="2540012" cy="584693"/>
          </a:xfrm>
        </p:grpSpPr>
        <p:sp>
          <p:nvSpPr>
            <p:cNvPr id="44" name="Полилиния: фигура 43"/>
            <p:cNvSpPr/>
            <p:nvPr/>
          </p:nvSpPr>
          <p:spPr>
            <a:xfrm>
              <a:off x="6582453" y="-6086466"/>
              <a:ext cx="465853" cy="500713"/>
            </a:xfrm>
            <a:custGeom>
              <a:avLst/>
              <a:gdLst>
                <a:gd name="connsiteX0" fmla="*/ 0 w 465853"/>
                <a:gd name="connsiteY0" fmla="*/ 251941 h 500713"/>
                <a:gd name="connsiteX1" fmla="*/ 69720 w 465853"/>
                <a:gd name="connsiteY1" fmla="*/ 69720 h 500713"/>
                <a:gd name="connsiteX2" fmla="*/ 247187 w 465853"/>
                <a:gd name="connsiteY2" fmla="*/ 0 h 500713"/>
                <a:gd name="connsiteX3" fmla="*/ 378704 w 465853"/>
                <a:gd name="connsiteY3" fmla="*/ 38029 h 500713"/>
                <a:gd name="connsiteX4" fmla="*/ 461100 w 465853"/>
                <a:gd name="connsiteY4" fmla="*/ 142608 h 500713"/>
                <a:gd name="connsiteX5" fmla="*/ 426240 w 465853"/>
                <a:gd name="connsiteY5" fmla="*/ 142608 h 500713"/>
                <a:gd name="connsiteX6" fmla="*/ 353352 w 465853"/>
                <a:gd name="connsiteY6" fmla="*/ 61797 h 500713"/>
                <a:gd name="connsiteX7" fmla="*/ 245603 w 465853"/>
                <a:gd name="connsiteY7" fmla="*/ 33275 h 500713"/>
                <a:gd name="connsiteX8" fmla="*/ 95072 w 465853"/>
                <a:gd name="connsiteY8" fmla="*/ 93488 h 500713"/>
                <a:gd name="connsiteX9" fmla="*/ 36444 w 465853"/>
                <a:gd name="connsiteY9" fmla="*/ 250357 h 500713"/>
                <a:gd name="connsiteX10" fmla="*/ 95072 w 465853"/>
                <a:gd name="connsiteY10" fmla="*/ 405641 h 500713"/>
                <a:gd name="connsiteX11" fmla="*/ 247187 w 465853"/>
                <a:gd name="connsiteY11" fmla="*/ 467438 h 500713"/>
                <a:gd name="connsiteX12" fmla="*/ 358105 w 465853"/>
                <a:gd name="connsiteY12" fmla="*/ 435748 h 500713"/>
                <a:gd name="connsiteX13" fmla="*/ 430994 w 465853"/>
                <a:gd name="connsiteY13" fmla="*/ 348598 h 500713"/>
                <a:gd name="connsiteX14" fmla="*/ 465854 w 465853"/>
                <a:gd name="connsiteY14" fmla="*/ 348598 h 500713"/>
                <a:gd name="connsiteX15" fmla="*/ 383458 w 465853"/>
                <a:gd name="connsiteY15" fmla="*/ 461100 h 500713"/>
                <a:gd name="connsiteX16" fmla="*/ 248772 w 465853"/>
                <a:gd name="connsiteY16" fmla="*/ 500714 h 500713"/>
                <a:gd name="connsiteX17" fmla="*/ 72888 w 465853"/>
                <a:gd name="connsiteY17" fmla="*/ 430994 h 500713"/>
                <a:gd name="connsiteX18" fmla="*/ 0 w 465853"/>
                <a:gd name="connsiteY18" fmla="*/ 251941 h 50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5853" h="500713">
                  <a:moveTo>
                    <a:pt x="0" y="251941"/>
                  </a:moveTo>
                  <a:cubicBezTo>
                    <a:pt x="0" y="177468"/>
                    <a:pt x="23768" y="117256"/>
                    <a:pt x="69720" y="69720"/>
                  </a:cubicBezTo>
                  <a:cubicBezTo>
                    <a:pt x="115671" y="23768"/>
                    <a:pt x="175883" y="0"/>
                    <a:pt x="247187" y="0"/>
                  </a:cubicBezTo>
                  <a:cubicBezTo>
                    <a:pt x="296308" y="1585"/>
                    <a:pt x="339091" y="14261"/>
                    <a:pt x="378704" y="38029"/>
                  </a:cubicBezTo>
                  <a:cubicBezTo>
                    <a:pt x="416733" y="61797"/>
                    <a:pt x="445255" y="98241"/>
                    <a:pt x="461100" y="142608"/>
                  </a:cubicBezTo>
                  <a:lnTo>
                    <a:pt x="426240" y="142608"/>
                  </a:lnTo>
                  <a:cubicBezTo>
                    <a:pt x="410395" y="107749"/>
                    <a:pt x="385042" y="80811"/>
                    <a:pt x="353352" y="61797"/>
                  </a:cubicBezTo>
                  <a:cubicBezTo>
                    <a:pt x="321661" y="42782"/>
                    <a:pt x="285217" y="33275"/>
                    <a:pt x="245603" y="33275"/>
                  </a:cubicBezTo>
                  <a:cubicBezTo>
                    <a:pt x="183806" y="31691"/>
                    <a:pt x="133101" y="52290"/>
                    <a:pt x="95072" y="93488"/>
                  </a:cubicBezTo>
                  <a:cubicBezTo>
                    <a:pt x="55459" y="134686"/>
                    <a:pt x="36444" y="186975"/>
                    <a:pt x="36444" y="250357"/>
                  </a:cubicBezTo>
                  <a:cubicBezTo>
                    <a:pt x="36444" y="313738"/>
                    <a:pt x="55459" y="364443"/>
                    <a:pt x="95072" y="405641"/>
                  </a:cubicBezTo>
                  <a:cubicBezTo>
                    <a:pt x="134686" y="446839"/>
                    <a:pt x="185391" y="467438"/>
                    <a:pt x="247187" y="467438"/>
                  </a:cubicBezTo>
                  <a:cubicBezTo>
                    <a:pt x="288385" y="467438"/>
                    <a:pt x="324830" y="456347"/>
                    <a:pt x="358105" y="435748"/>
                  </a:cubicBezTo>
                  <a:cubicBezTo>
                    <a:pt x="391380" y="415149"/>
                    <a:pt x="415148" y="386627"/>
                    <a:pt x="430994" y="348598"/>
                  </a:cubicBezTo>
                  <a:lnTo>
                    <a:pt x="465854" y="348598"/>
                  </a:lnTo>
                  <a:cubicBezTo>
                    <a:pt x="450008" y="396134"/>
                    <a:pt x="423071" y="434163"/>
                    <a:pt x="383458" y="461100"/>
                  </a:cubicBezTo>
                  <a:cubicBezTo>
                    <a:pt x="343844" y="488037"/>
                    <a:pt x="297893" y="500714"/>
                    <a:pt x="248772" y="500714"/>
                  </a:cubicBezTo>
                  <a:cubicBezTo>
                    <a:pt x="177468" y="500714"/>
                    <a:pt x="118840" y="476946"/>
                    <a:pt x="72888" y="430994"/>
                  </a:cubicBezTo>
                  <a:cubicBezTo>
                    <a:pt x="23768" y="386627"/>
                    <a:pt x="0" y="326415"/>
                    <a:pt x="0" y="25194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/>
            <p:cNvSpPr/>
            <p:nvPr/>
          </p:nvSpPr>
          <p:spPr>
            <a:xfrm>
              <a:off x="7200422" y="-6080128"/>
              <a:ext cx="359689" cy="491206"/>
            </a:xfrm>
            <a:custGeom>
              <a:avLst/>
              <a:gdLst>
                <a:gd name="connsiteX0" fmla="*/ 34860 w 359689"/>
                <a:gd name="connsiteY0" fmla="*/ 491206 h 491206"/>
                <a:gd name="connsiteX1" fmla="*/ 0 w 359689"/>
                <a:gd name="connsiteY1" fmla="*/ 491206 h 491206"/>
                <a:gd name="connsiteX2" fmla="*/ 0 w 359689"/>
                <a:gd name="connsiteY2" fmla="*/ 0 h 491206"/>
                <a:gd name="connsiteX3" fmla="*/ 60212 w 359689"/>
                <a:gd name="connsiteY3" fmla="*/ 0 h 491206"/>
                <a:gd name="connsiteX4" fmla="*/ 131516 w 359689"/>
                <a:gd name="connsiteY4" fmla="*/ 0 h 491206"/>
                <a:gd name="connsiteX5" fmla="*/ 190144 w 359689"/>
                <a:gd name="connsiteY5" fmla="*/ 0 h 491206"/>
                <a:gd name="connsiteX6" fmla="*/ 312153 w 359689"/>
                <a:gd name="connsiteY6" fmla="*/ 45952 h 491206"/>
                <a:gd name="connsiteX7" fmla="*/ 359690 w 359689"/>
                <a:gd name="connsiteY7" fmla="*/ 163207 h 491206"/>
                <a:gd name="connsiteX8" fmla="*/ 312153 w 359689"/>
                <a:gd name="connsiteY8" fmla="*/ 278878 h 491206"/>
                <a:gd name="connsiteX9" fmla="*/ 190144 w 359689"/>
                <a:gd name="connsiteY9" fmla="*/ 324830 h 491206"/>
                <a:gd name="connsiteX10" fmla="*/ 34860 w 359689"/>
                <a:gd name="connsiteY10" fmla="*/ 324830 h 491206"/>
                <a:gd name="connsiteX11" fmla="*/ 34860 w 359689"/>
                <a:gd name="connsiteY11" fmla="*/ 491206 h 491206"/>
                <a:gd name="connsiteX12" fmla="*/ 34860 w 359689"/>
                <a:gd name="connsiteY12" fmla="*/ 293139 h 491206"/>
                <a:gd name="connsiteX13" fmla="*/ 190144 w 359689"/>
                <a:gd name="connsiteY13" fmla="*/ 293139 h 491206"/>
                <a:gd name="connsiteX14" fmla="*/ 286801 w 359689"/>
                <a:gd name="connsiteY14" fmla="*/ 256695 h 491206"/>
                <a:gd name="connsiteX15" fmla="*/ 326414 w 359689"/>
                <a:gd name="connsiteY15" fmla="*/ 163207 h 491206"/>
                <a:gd name="connsiteX16" fmla="*/ 288385 w 359689"/>
                <a:gd name="connsiteY16" fmla="*/ 69720 h 491206"/>
                <a:gd name="connsiteX17" fmla="*/ 191729 w 359689"/>
                <a:gd name="connsiteY17" fmla="*/ 33275 h 491206"/>
                <a:gd name="connsiteX18" fmla="*/ 36444 w 359689"/>
                <a:gd name="connsiteY18" fmla="*/ 33275 h 491206"/>
                <a:gd name="connsiteX19" fmla="*/ 36444 w 359689"/>
                <a:gd name="connsiteY19" fmla="*/ 293139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689" h="491206">
                  <a:moveTo>
                    <a:pt x="34860" y="491206"/>
                  </a:moveTo>
                  <a:lnTo>
                    <a:pt x="0" y="491206"/>
                  </a:lnTo>
                  <a:lnTo>
                    <a:pt x="0" y="0"/>
                  </a:lnTo>
                  <a:cubicBezTo>
                    <a:pt x="14261" y="0"/>
                    <a:pt x="33275" y="0"/>
                    <a:pt x="60212" y="0"/>
                  </a:cubicBezTo>
                  <a:cubicBezTo>
                    <a:pt x="87150" y="0"/>
                    <a:pt x="109333" y="0"/>
                    <a:pt x="131516" y="0"/>
                  </a:cubicBezTo>
                  <a:cubicBezTo>
                    <a:pt x="152115" y="0"/>
                    <a:pt x="172714" y="0"/>
                    <a:pt x="190144" y="0"/>
                  </a:cubicBezTo>
                  <a:cubicBezTo>
                    <a:pt x="239265" y="0"/>
                    <a:pt x="280463" y="15845"/>
                    <a:pt x="312153" y="45952"/>
                  </a:cubicBezTo>
                  <a:cubicBezTo>
                    <a:pt x="343844" y="76058"/>
                    <a:pt x="359690" y="115671"/>
                    <a:pt x="359690" y="163207"/>
                  </a:cubicBezTo>
                  <a:cubicBezTo>
                    <a:pt x="359690" y="210743"/>
                    <a:pt x="343844" y="248772"/>
                    <a:pt x="312153" y="278878"/>
                  </a:cubicBezTo>
                  <a:cubicBezTo>
                    <a:pt x="280463" y="308985"/>
                    <a:pt x="239265" y="324830"/>
                    <a:pt x="190144" y="324830"/>
                  </a:cubicBezTo>
                  <a:lnTo>
                    <a:pt x="34860" y="324830"/>
                  </a:lnTo>
                  <a:lnTo>
                    <a:pt x="34860" y="491206"/>
                  </a:lnTo>
                  <a:close/>
                  <a:moveTo>
                    <a:pt x="34860" y="293139"/>
                  </a:moveTo>
                  <a:lnTo>
                    <a:pt x="190144" y="293139"/>
                  </a:lnTo>
                  <a:cubicBezTo>
                    <a:pt x="228173" y="293139"/>
                    <a:pt x="259864" y="280463"/>
                    <a:pt x="286801" y="256695"/>
                  </a:cubicBezTo>
                  <a:cubicBezTo>
                    <a:pt x="312153" y="232927"/>
                    <a:pt x="326414" y="201236"/>
                    <a:pt x="326414" y="163207"/>
                  </a:cubicBezTo>
                  <a:cubicBezTo>
                    <a:pt x="326414" y="125178"/>
                    <a:pt x="313738" y="93488"/>
                    <a:pt x="288385" y="69720"/>
                  </a:cubicBezTo>
                  <a:cubicBezTo>
                    <a:pt x="263033" y="45952"/>
                    <a:pt x="231342" y="33275"/>
                    <a:pt x="191729" y="33275"/>
                  </a:cubicBezTo>
                  <a:lnTo>
                    <a:pt x="36444" y="33275"/>
                  </a:lnTo>
                  <a:lnTo>
                    <a:pt x="36444" y="293139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/>
            <p:cNvSpPr/>
            <p:nvPr/>
          </p:nvSpPr>
          <p:spPr>
            <a:xfrm>
              <a:off x="7707474" y="-6078543"/>
              <a:ext cx="285216" cy="491206"/>
            </a:xfrm>
            <a:custGeom>
              <a:avLst/>
              <a:gdLst>
                <a:gd name="connsiteX0" fmla="*/ 282047 w 285216"/>
                <a:gd name="connsiteY0" fmla="*/ 0 h 491206"/>
                <a:gd name="connsiteX1" fmla="*/ 282047 w 285216"/>
                <a:gd name="connsiteY1" fmla="*/ 31691 h 491206"/>
                <a:gd name="connsiteX2" fmla="*/ 34860 w 285216"/>
                <a:gd name="connsiteY2" fmla="*/ 31691 h 491206"/>
                <a:gd name="connsiteX3" fmla="*/ 34860 w 285216"/>
                <a:gd name="connsiteY3" fmla="*/ 221835 h 491206"/>
                <a:gd name="connsiteX4" fmla="*/ 272540 w 285216"/>
                <a:gd name="connsiteY4" fmla="*/ 221835 h 491206"/>
                <a:gd name="connsiteX5" fmla="*/ 272540 w 285216"/>
                <a:gd name="connsiteY5" fmla="*/ 253526 h 491206"/>
                <a:gd name="connsiteX6" fmla="*/ 34860 w 285216"/>
                <a:gd name="connsiteY6" fmla="*/ 253526 h 491206"/>
                <a:gd name="connsiteX7" fmla="*/ 34860 w 285216"/>
                <a:gd name="connsiteY7" fmla="*/ 457931 h 491206"/>
                <a:gd name="connsiteX8" fmla="*/ 285217 w 285216"/>
                <a:gd name="connsiteY8" fmla="*/ 457931 h 491206"/>
                <a:gd name="connsiteX9" fmla="*/ 285217 w 285216"/>
                <a:gd name="connsiteY9" fmla="*/ 491206 h 491206"/>
                <a:gd name="connsiteX10" fmla="*/ 0 w 285216"/>
                <a:gd name="connsiteY10" fmla="*/ 491206 h 491206"/>
                <a:gd name="connsiteX11" fmla="*/ 0 w 285216"/>
                <a:gd name="connsiteY11" fmla="*/ 0 h 491206"/>
                <a:gd name="connsiteX12" fmla="*/ 282047 w 285216"/>
                <a:gd name="connsiteY12" fmla="*/ 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216" h="491206">
                  <a:moveTo>
                    <a:pt x="282047" y="0"/>
                  </a:moveTo>
                  <a:lnTo>
                    <a:pt x="282047" y="31691"/>
                  </a:lnTo>
                  <a:lnTo>
                    <a:pt x="34860" y="31691"/>
                  </a:lnTo>
                  <a:lnTo>
                    <a:pt x="34860" y="221835"/>
                  </a:lnTo>
                  <a:lnTo>
                    <a:pt x="272540" y="221835"/>
                  </a:lnTo>
                  <a:lnTo>
                    <a:pt x="272540" y="253526"/>
                  </a:lnTo>
                  <a:lnTo>
                    <a:pt x="34860" y="253526"/>
                  </a:lnTo>
                  <a:lnTo>
                    <a:pt x="34860" y="457931"/>
                  </a:lnTo>
                  <a:lnTo>
                    <a:pt x="285217" y="457931"/>
                  </a:lnTo>
                  <a:lnTo>
                    <a:pt x="285217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282047" y="0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/>
            <p:cNvSpPr/>
            <p:nvPr/>
          </p:nvSpPr>
          <p:spPr>
            <a:xfrm>
              <a:off x="8105192" y="-6080128"/>
              <a:ext cx="454762" cy="578355"/>
            </a:xfrm>
            <a:custGeom>
              <a:avLst/>
              <a:gdLst>
                <a:gd name="connsiteX0" fmla="*/ 0 w 454762"/>
                <a:gd name="connsiteY0" fmla="*/ 459516 h 578355"/>
                <a:gd name="connsiteX1" fmla="*/ 15845 w 454762"/>
                <a:gd name="connsiteY1" fmla="*/ 459516 h 578355"/>
                <a:gd name="connsiteX2" fmla="*/ 66551 w 454762"/>
                <a:gd name="connsiteY2" fmla="*/ 438917 h 578355"/>
                <a:gd name="connsiteX3" fmla="*/ 85565 w 454762"/>
                <a:gd name="connsiteY3" fmla="*/ 373951 h 578355"/>
                <a:gd name="connsiteX4" fmla="*/ 128348 w 454762"/>
                <a:gd name="connsiteY4" fmla="*/ 0 h 578355"/>
                <a:gd name="connsiteX5" fmla="*/ 399304 w 454762"/>
                <a:gd name="connsiteY5" fmla="*/ 0 h 578355"/>
                <a:gd name="connsiteX6" fmla="*/ 399304 w 454762"/>
                <a:gd name="connsiteY6" fmla="*/ 459516 h 578355"/>
                <a:gd name="connsiteX7" fmla="*/ 454762 w 454762"/>
                <a:gd name="connsiteY7" fmla="*/ 459516 h 578355"/>
                <a:gd name="connsiteX8" fmla="*/ 454762 w 454762"/>
                <a:gd name="connsiteY8" fmla="*/ 578356 h 578355"/>
                <a:gd name="connsiteX9" fmla="*/ 424656 w 454762"/>
                <a:gd name="connsiteY9" fmla="*/ 578356 h 578355"/>
                <a:gd name="connsiteX10" fmla="*/ 424656 w 454762"/>
                <a:gd name="connsiteY10" fmla="*/ 491206 h 578355"/>
                <a:gd name="connsiteX11" fmla="*/ 30107 w 454762"/>
                <a:gd name="connsiteY11" fmla="*/ 491206 h 578355"/>
                <a:gd name="connsiteX12" fmla="*/ 30107 w 454762"/>
                <a:gd name="connsiteY12" fmla="*/ 578356 h 578355"/>
                <a:gd name="connsiteX13" fmla="*/ 1585 w 454762"/>
                <a:gd name="connsiteY13" fmla="*/ 578356 h 578355"/>
                <a:gd name="connsiteX14" fmla="*/ 1585 w 454762"/>
                <a:gd name="connsiteY14" fmla="*/ 459516 h 578355"/>
                <a:gd name="connsiteX15" fmla="*/ 158454 w 454762"/>
                <a:gd name="connsiteY15" fmla="*/ 31691 h 578355"/>
                <a:gd name="connsiteX16" fmla="*/ 120425 w 454762"/>
                <a:gd name="connsiteY16" fmla="*/ 375535 h 578355"/>
                <a:gd name="connsiteX17" fmla="*/ 83981 w 454762"/>
                <a:gd name="connsiteY17" fmla="*/ 459516 h 578355"/>
                <a:gd name="connsiteX18" fmla="*/ 364444 w 454762"/>
                <a:gd name="connsiteY18" fmla="*/ 459516 h 578355"/>
                <a:gd name="connsiteX19" fmla="*/ 364444 w 454762"/>
                <a:gd name="connsiteY19" fmla="*/ 31691 h 578355"/>
                <a:gd name="connsiteX20" fmla="*/ 158454 w 454762"/>
                <a:gd name="connsiteY20" fmla="*/ 31691 h 57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762" h="578355">
                  <a:moveTo>
                    <a:pt x="0" y="459516"/>
                  </a:moveTo>
                  <a:lnTo>
                    <a:pt x="15845" y="459516"/>
                  </a:lnTo>
                  <a:cubicBezTo>
                    <a:pt x="41198" y="459516"/>
                    <a:pt x="58628" y="453178"/>
                    <a:pt x="66551" y="438917"/>
                  </a:cubicBezTo>
                  <a:cubicBezTo>
                    <a:pt x="76058" y="424656"/>
                    <a:pt x="82396" y="404057"/>
                    <a:pt x="85565" y="373951"/>
                  </a:cubicBezTo>
                  <a:lnTo>
                    <a:pt x="128348" y="0"/>
                  </a:lnTo>
                  <a:lnTo>
                    <a:pt x="399304" y="0"/>
                  </a:lnTo>
                  <a:lnTo>
                    <a:pt x="399304" y="459516"/>
                  </a:lnTo>
                  <a:lnTo>
                    <a:pt x="454762" y="459516"/>
                  </a:lnTo>
                  <a:lnTo>
                    <a:pt x="454762" y="578356"/>
                  </a:lnTo>
                  <a:lnTo>
                    <a:pt x="424656" y="578356"/>
                  </a:lnTo>
                  <a:lnTo>
                    <a:pt x="424656" y="491206"/>
                  </a:lnTo>
                  <a:lnTo>
                    <a:pt x="30107" y="491206"/>
                  </a:lnTo>
                  <a:lnTo>
                    <a:pt x="30107" y="578356"/>
                  </a:lnTo>
                  <a:lnTo>
                    <a:pt x="1585" y="578356"/>
                  </a:lnTo>
                  <a:lnTo>
                    <a:pt x="1585" y="459516"/>
                  </a:lnTo>
                  <a:close/>
                  <a:moveTo>
                    <a:pt x="158454" y="31691"/>
                  </a:moveTo>
                  <a:lnTo>
                    <a:pt x="120425" y="375535"/>
                  </a:lnTo>
                  <a:cubicBezTo>
                    <a:pt x="115671" y="419902"/>
                    <a:pt x="102995" y="448424"/>
                    <a:pt x="83981" y="459516"/>
                  </a:cubicBezTo>
                  <a:lnTo>
                    <a:pt x="364444" y="459516"/>
                  </a:lnTo>
                  <a:lnTo>
                    <a:pt x="364444" y="31691"/>
                  </a:lnTo>
                  <a:lnTo>
                    <a:pt x="158454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/>
            <p:cNvSpPr/>
            <p:nvPr/>
          </p:nvSpPr>
          <p:spPr>
            <a:xfrm>
              <a:off x="8648689" y="-6081712"/>
              <a:ext cx="473776" cy="492790"/>
            </a:xfrm>
            <a:custGeom>
              <a:avLst/>
              <a:gdLst>
                <a:gd name="connsiteX0" fmla="*/ 369197 w 473776"/>
                <a:gd name="connsiteY0" fmla="*/ 351767 h 492790"/>
                <a:gd name="connsiteX1" fmla="*/ 102995 w 473776"/>
                <a:gd name="connsiteY1" fmla="*/ 351767 h 492790"/>
                <a:gd name="connsiteX2" fmla="*/ 36444 w 473776"/>
                <a:gd name="connsiteY2" fmla="*/ 492791 h 492790"/>
                <a:gd name="connsiteX3" fmla="*/ 0 w 473776"/>
                <a:gd name="connsiteY3" fmla="*/ 492791 h 492790"/>
                <a:gd name="connsiteX4" fmla="*/ 0 w 473776"/>
                <a:gd name="connsiteY4" fmla="*/ 488037 h 492790"/>
                <a:gd name="connsiteX5" fmla="*/ 229758 w 473776"/>
                <a:gd name="connsiteY5" fmla="*/ 0 h 492790"/>
                <a:gd name="connsiteX6" fmla="*/ 245603 w 473776"/>
                <a:gd name="connsiteY6" fmla="*/ 0 h 492790"/>
                <a:gd name="connsiteX7" fmla="*/ 473776 w 473776"/>
                <a:gd name="connsiteY7" fmla="*/ 488037 h 492790"/>
                <a:gd name="connsiteX8" fmla="*/ 473776 w 473776"/>
                <a:gd name="connsiteY8" fmla="*/ 492791 h 492790"/>
                <a:gd name="connsiteX9" fmla="*/ 437332 w 473776"/>
                <a:gd name="connsiteY9" fmla="*/ 492791 h 492790"/>
                <a:gd name="connsiteX10" fmla="*/ 369197 w 473776"/>
                <a:gd name="connsiteY10" fmla="*/ 351767 h 492790"/>
                <a:gd name="connsiteX11" fmla="*/ 237681 w 473776"/>
                <a:gd name="connsiteY11" fmla="*/ 61797 h 492790"/>
                <a:gd name="connsiteX12" fmla="*/ 115671 w 473776"/>
                <a:gd name="connsiteY12" fmla="*/ 320076 h 492790"/>
                <a:gd name="connsiteX13" fmla="*/ 358105 w 473776"/>
                <a:gd name="connsiteY13" fmla="*/ 320076 h 492790"/>
                <a:gd name="connsiteX14" fmla="*/ 237681 w 473776"/>
                <a:gd name="connsiteY14" fmla="*/ 61797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0">
                  <a:moveTo>
                    <a:pt x="369197" y="351767"/>
                  </a:moveTo>
                  <a:lnTo>
                    <a:pt x="102995" y="351767"/>
                  </a:lnTo>
                  <a:lnTo>
                    <a:pt x="36444" y="492791"/>
                  </a:lnTo>
                  <a:lnTo>
                    <a:pt x="0" y="492791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7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9197" y="351767"/>
                  </a:lnTo>
                  <a:close/>
                  <a:moveTo>
                    <a:pt x="237681" y="61797"/>
                  </a:moveTo>
                  <a:lnTo>
                    <a:pt x="115671" y="320076"/>
                  </a:lnTo>
                  <a:lnTo>
                    <a:pt x="358105" y="320076"/>
                  </a:lnTo>
                  <a:lnTo>
                    <a:pt x="237681" y="61797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00" name="Группа 99"/>
          <p:cNvGrpSpPr/>
          <p:nvPr userDrawn="1"/>
        </p:nvGrpSpPr>
        <p:grpSpPr>
          <a:xfrm>
            <a:off x="1080073" y="2593217"/>
            <a:ext cx="4254354" cy="422994"/>
            <a:chOff x="1011221" y="-4118471"/>
            <a:chExt cx="4972275" cy="494375"/>
          </a:xfrm>
        </p:grpSpPr>
        <p:sp>
          <p:nvSpPr>
            <p:cNvPr id="101" name="Полилиния: фигура 100"/>
            <p:cNvSpPr/>
            <p:nvPr/>
          </p:nvSpPr>
          <p:spPr>
            <a:xfrm>
              <a:off x="1011221" y="-4116887"/>
              <a:ext cx="372366" cy="492790"/>
            </a:xfrm>
            <a:custGeom>
              <a:avLst/>
              <a:gdLst>
                <a:gd name="connsiteX0" fmla="*/ 34860 w 372366"/>
                <a:gd name="connsiteY0" fmla="*/ 1585 h 492790"/>
                <a:gd name="connsiteX1" fmla="*/ 34860 w 372366"/>
                <a:gd name="connsiteY1" fmla="*/ 236096 h 492790"/>
                <a:gd name="connsiteX2" fmla="*/ 160038 w 372366"/>
                <a:gd name="connsiteY2" fmla="*/ 218666 h 492790"/>
                <a:gd name="connsiteX3" fmla="*/ 190144 w 372366"/>
                <a:gd name="connsiteY3" fmla="*/ 185391 h 492790"/>
                <a:gd name="connsiteX4" fmla="*/ 209159 w 372366"/>
                <a:gd name="connsiteY4" fmla="*/ 144193 h 492790"/>
                <a:gd name="connsiteX5" fmla="*/ 225004 w 372366"/>
                <a:gd name="connsiteY5" fmla="*/ 95072 h 492790"/>
                <a:gd name="connsiteX6" fmla="*/ 250357 w 372366"/>
                <a:gd name="connsiteY6" fmla="*/ 36444 h 492790"/>
                <a:gd name="connsiteX7" fmla="*/ 291555 w 372366"/>
                <a:gd name="connsiteY7" fmla="*/ 6338 h 492790"/>
                <a:gd name="connsiteX8" fmla="*/ 359690 w 372366"/>
                <a:gd name="connsiteY8" fmla="*/ 3169 h 492790"/>
                <a:gd name="connsiteX9" fmla="*/ 359690 w 372366"/>
                <a:gd name="connsiteY9" fmla="*/ 28522 h 492790"/>
                <a:gd name="connsiteX10" fmla="*/ 291555 w 372366"/>
                <a:gd name="connsiteY10" fmla="*/ 41198 h 492790"/>
                <a:gd name="connsiteX11" fmla="*/ 258280 w 372366"/>
                <a:gd name="connsiteY11" fmla="*/ 106164 h 492790"/>
                <a:gd name="connsiteX12" fmla="*/ 242434 w 372366"/>
                <a:gd name="connsiteY12" fmla="*/ 156869 h 492790"/>
                <a:gd name="connsiteX13" fmla="*/ 221835 w 372366"/>
                <a:gd name="connsiteY13" fmla="*/ 199652 h 492790"/>
                <a:gd name="connsiteX14" fmla="*/ 190144 w 372366"/>
                <a:gd name="connsiteY14" fmla="*/ 239265 h 492790"/>
                <a:gd name="connsiteX15" fmla="*/ 372366 w 372366"/>
                <a:gd name="connsiteY15" fmla="*/ 488037 h 492790"/>
                <a:gd name="connsiteX16" fmla="*/ 372366 w 372366"/>
                <a:gd name="connsiteY16" fmla="*/ 492791 h 492790"/>
                <a:gd name="connsiteX17" fmla="*/ 331168 w 372366"/>
                <a:gd name="connsiteY17" fmla="*/ 492791 h 492790"/>
                <a:gd name="connsiteX18" fmla="*/ 158454 w 372366"/>
                <a:gd name="connsiteY18" fmla="*/ 253526 h 492790"/>
                <a:gd name="connsiteX19" fmla="*/ 36444 w 372366"/>
                <a:gd name="connsiteY19" fmla="*/ 266202 h 492790"/>
                <a:gd name="connsiteX20" fmla="*/ 36444 w 372366"/>
                <a:gd name="connsiteY20" fmla="*/ 491207 h 492790"/>
                <a:gd name="connsiteX21" fmla="*/ 0 w 372366"/>
                <a:gd name="connsiteY21" fmla="*/ 491207 h 492790"/>
                <a:gd name="connsiteX22" fmla="*/ 0 w 372366"/>
                <a:gd name="connsiteY22" fmla="*/ 0 h 492790"/>
                <a:gd name="connsiteX23" fmla="*/ 34860 w 372366"/>
                <a:gd name="connsiteY23" fmla="*/ 0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2366" h="492790">
                  <a:moveTo>
                    <a:pt x="34860" y="1585"/>
                  </a:moveTo>
                  <a:lnTo>
                    <a:pt x="34860" y="236096"/>
                  </a:lnTo>
                  <a:cubicBezTo>
                    <a:pt x="98241" y="236096"/>
                    <a:pt x="139439" y="229758"/>
                    <a:pt x="160038" y="218666"/>
                  </a:cubicBezTo>
                  <a:cubicBezTo>
                    <a:pt x="169545" y="212328"/>
                    <a:pt x="180637" y="201236"/>
                    <a:pt x="190144" y="185391"/>
                  </a:cubicBezTo>
                  <a:cubicBezTo>
                    <a:pt x="199652" y="169546"/>
                    <a:pt x="205990" y="155285"/>
                    <a:pt x="209159" y="144193"/>
                  </a:cubicBezTo>
                  <a:cubicBezTo>
                    <a:pt x="212328" y="134686"/>
                    <a:pt x="217082" y="117256"/>
                    <a:pt x="225004" y="95072"/>
                  </a:cubicBezTo>
                  <a:cubicBezTo>
                    <a:pt x="232927" y="69720"/>
                    <a:pt x="240850" y="50705"/>
                    <a:pt x="250357" y="36444"/>
                  </a:cubicBezTo>
                  <a:cubicBezTo>
                    <a:pt x="259864" y="22184"/>
                    <a:pt x="274125" y="12676"/>
                    <a:pt x="291555" y="6338"/>
                  </a:cubicBezTo>
                  <a:cubicBezTo>
                    <a:pt x="308985" y="0"/>
                    <a:pt x="332753" y="-1585"/>
                    <a:pt x="359690" y="3169"/>
                  </a:cubicBezTo>
                  <a:lnTo>
                    <a:pt x="359690" y="28522"/>
                  </a:lnTo>
                  <a:cubicBezTo>
                    <a:pt x="326415" y="25353"/>
                    <a:pt x="304231" y="28522"/>
                    <a:pt x="291555" y="41198"/>
                  </a:cubicBezTo>
                  <a:cubicBezTo>
                    <a:pt x="278879" y="52290"/>
                    <a:pt x="267787" y="74473"/>
                    <a:pt x="258280" y="106164"/>
                  </a:cubicBezTo>
                  <a:cubicBezTo>
                    <a:pt x="251941" y="128347"/>
                    <a:pt x="245603" y="145777"/>
                    <a:pt x="242434" y="156869"/>
                  </a:cubicBezTo>
                  <a:cubicBezTo>
                    <a:pt x="237681" y="167961"/>
                    <a:pt x="231342" y="182222"/>
                    <a:pt x="221835" y="199652"/>
                  </a:cubicBezTo>
                  <a:cubicBezTo>
                    <a:pt x="212328" y="217082"/>
                    <a:pt x="201236" y="229758"/>
                    <a:pt x="190144" y="239265"/>
                  </a:cubicBezTo>
                  <a:lnTo>
                    <a:pt x="372366" y="488037"/>
                  </a:lnTo>
                  <a:lnTo>
                    <a:pt x="372366" y="492791"/>
                  </a:lnTo>
                  <a:lnTo>
                    <a:pt x="331168" y="492791"/>
                  </a:lnTo>
                  <a:lnTo>
                    <a:pt x="158454" y="253526"/>
                  </a:lnTo>
                  <a:cubicBezTo>
                    <a:pt x="141024" y="263033"/>
                    <a:pt x="99826" y="266202"/>
                    <a:pt x="36444" y="266202"/>
                  </a:cubicBezTo>
                  <a:lnTo>
                    <a:pt x="36444" y="491207"/>
                  </a:lnTo>
                  <a:lnTo>
                    <a:pt x="0" y="491207"/>
                  </a:lnTo>
                  <a:lnTo>
                    <a:pt x="0" y="0"/>
                  </a:lnTo>
                  <a:lnTo>
                    <a:pt x="34860" y="0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: фигура 101"/>
            <p:cNvSpPr/>
            <p:nvPr/>
          </p:nvSpPr>
          <p:spPr>
            <a:xfrm>
              <a:off x="1516688" y="-4116887"/>
              <a:ext cx="359689" cy="491206"/>
            </a:xfrm>
            <a:custGeom>
              <a:avLst/>
              <a:gdLst>
                <a:gd name="connsiteX0" fmla="*/ 34860 w 359689"/>
                <a:gd name="connsiteY0" fmla="*/ 491207 h 491206"/>
                <a:gd name="connsiteX1" fmla="*/ 0 w 359689"/>
                <a:gd name="connsiteY1" fmla="*/ 491207 h 491206"/>
                <a:gd name="connsiteX2" fmla="*/ 0 w 359689"/>
                <a:gd name="connsiteY2" fmla="*/ 0 h 491206"/>
                <a:gd name="connsiteX3" fmla="*/ 60212 w 359689"/>
                <a:gd name="connsiteY3" fmla="*/ 0 h 491206"/>
                <a:gd name="connsiteX4" fmla="*/ 131517 w 359689"/>
                <a:gd name="connsiteY4" fmla="*/ 0 h 491206"/>
                <a:gd name="connsiteX5" fmla="*/ 190144 w 359689"/>
                <a:gd name="connsiteY5" fmla="*/ 0 h 491206"/>
                <a:gd name="connsiteX6" fmla="*/ 312154 w 359689"/>
                <a:gd name="connsiteY6" fmla="*/ 45952 h 491206"/>
                <a:gd name="connsiteX7" fmla="*/ 359690 w 359689"/>
                <a:gd name="connsiteY7" fmla="*/ 163207 h 491206"/>
                <a:gd name="connsiteX8" fmla="*/ 312154 w 359689"/>
                <a:gd name="connsiteY8" fmla="*/ 278878 h 491206"/>
                <a:gd name="connsiteX9" fmla="*/ 190144 w 359689"/>
                <a:gd name="connsiteY9" fmla="*/ 324830 h 491206"/>
                <a:gd name="connsiteX10" fmla="*/ 34860 w 359689"/>
                <a:gd name="connsiteY10" fmla="*/ 324830 h 491206"/>
                <a:gd name="connsiteX11" fmla="*/ 34860 w 359689"/>
                <a:gd name="connsiteY11" fmla="*/ 491207 h 491206"/>
                <a:gd name="connsiteX12" fmla="*/ 34860 w 359689"/>
                <a:gd name="connsiteY12" fmla="*/ 293139 h 491206"/>
                <a:gd name="connsiteX13" fmla="*/ 190144 w 359689"/>
                <a:gd name="connsiteY13" fmla="*/ 293139 h 491206"/>
                <a:gd name="connsiteX14" fmla="*/ 286801 w 359689"/>
                <a:gd name="connsiteY14" fmla="*/ 256695 h 491206"/>
                <a:gd name="connsiteX15" fmla="*/ 326415 w 359689"/>
                <a:gd name="connsiteY15" fmla="*/ 163207 h 491206"/>
                <a:gd name="connsiteX16" fmla="*/ 288386 w 359689"/>
                <a:gd name="connsiteY16" fmla="*/ 69720 h 491206"/>
                <a:gd name="connsiteX17" fmla="*/ 191729 w 359689"/>
                <a:gd name="connsiteY17" fmla="*/ 33275 h 491206"/>
                <a:gd name="connsiteX18" fmla="*/ 36444 w 359689"/>
                <a:gd name="connsiteY18" fmla="*/ 33275 h 491206"/>
                <a:gd name="connsiteX19" fmla="*/ 36444 w 359689"/>
                <a:gd name="connsiteY19" fmla="*/ 293139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689" h="491206">
                  <a:moveTo>
                    <a:pt x="34860" y="491207"/>
                  </a:moveTo>
                  <a:lnTo>
                    <a:pt x="0" y="491207"/>
                  </a:lnTo>
                  <a:lnTo>
                    <a:pt x="0" y="0"/>
                  </a:lnTo>
                  <a:cubicBezTo>
                    <a:pt x="14261" y="0"/>
                    <a:pt x="33275" y="0"/>
                    <a:pt x="60212" y="0"/>
                  </a:cubicBezTo>
                  <a:cubicBezTo>
                    <a:pt x="87150" y="0"/>
                    <a:pt x="109333" y="0"/>
                    <a:pt x="131517" y="0"/>
                  </a:cubicBezTo>
                  <a:cubicBezTo>
                    <a:pt x="152116" y="0"/>
                    <a:pt x="172715" y="0"/>
                    <a:pt x="190144" y="0"/>
                  </a:cubicBezTo>
                  <a:cubicBezTo>
                    <a:pt x="239265" y="0"/>
                    <a:pt x="280463" y="15845"/>
                    <a:pt x="312154" y="45952"/>
                  </a:cubicBezTo>
                  <a:cubicBezTo>
                    <a:pt x="343845" y="76058"/>
                    <a:pt x="359690" y="115671"/>
                    <a:pt x="359690" y="163207"/>
                  </a:cubicBezTo>
                  <a:cubicBezTo>
                    <a:pt x="359690" y="210743"/>
                    <a:pt x="343845" y="248772"/>
                    <a:pt x="312154" y="278878"/>
                  </a:cubicBezTo>
                  <a:cubicBezTo>
                    <a:pt x="280463" y="308985"/>
                    <a:pt x="239265" y="324830"/>
                    <a:pt x="190144" y="324830"/>
                  </a:cubicBezTo>
                  <a:lnTo>
                    <a:pt x="34860" y="324830"/>
                  </a:lnTo>
                  <a:lnTo>
                    <a:pt x="34860" y="491207"/>
                  </a:lnTo>
                  <a:close/>
                  <a:moveTo>
                    <a:pt x="34860" y="293139"/>
                  </a:moveTo>
                  <a:lnTo>
                    <a:pt x="190144" y="293139"/>
                  </a:lnTo>
                  <a:cubicBezTo>
                    <a:pt x="228173" y="293139"/>
                    <a:pt x="259864" y="280463"/>
                    <a:pt x="286801" y="256695"/>
                  </a:cubicBezTo>
                  <a:cubicBezTo>
                    <a:pt x="312154" y="232927"/>
                    <a:pt x="326415" y="201236"/>
                    <a:pt x="326415" y="163207"/>
                  </a:cubicBezTo>
                  <a:cubicBezTo>
                    <a:pt x="326415" y="125178"/>
                    <a:pt x="313738" y="93488"/>
                    <a:pt x="288386" y="69720"/>
                  </a:cubicBezTo>
                  <a:cubicBezTo>
                    <a:pt x="263033" y="45952"/>
                    <a:pt x="231342" y="33275"/>
                    <a:pt x="191729" y="33275"/>
                  </a:cubicBezTo>
                  <a:lnTo>
                    <a:pt x="36444" y="33275"/>
                  </a:lnTo>
                  <a:lnTo>
                    <a:pt x="36444" y="293139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: фигура 102"/>
            <p:cNvSpPr/>
            <p:nvPr/>
          </p:nvSpPr>
          <p:spPr>
            <a:xfrm>
              <a:off x="2023740" y="-4115302"/>
              <a:ext cx="285216" cy="491206"/>
            </a:xfrm>
            <a:custGeom>
              <a:avLst/>
              <a:gdLst>
                <a:gd name="connsiteX0" fmla="*/ 282048 w 285216"/>
                <a:gd name="connsiteY0" fmla="*/ 0 h 491206"/>
                <a:gd name="connsiteX1" fmla="*/ 282048 w 285216"/>
                <a:gd name="connsiteY1" fmla="*/ 31691 h 491206"/>
                <a:gd name="connsiteX2" fmla="*/ 34860 w 285216"/>
                <a:gd name="connsiteY2" fmla="*/ 31691 h 491206"/>
                <a:gd name="connsiteX3" fmla="*/ 34860 w 285216"/>
                <a:gd name="connsiteY3" fmla="*/ 221835 h 491206"/>
                <a:gd name="connsiteX4" fmla="*/ 272540 w 285216"/>
                <a:gd name="connsiteY4" fmla="*/ 221835 h 491206"/>
                <a:gd name="connsiteX5" fmla="*/ 272540 w 285216"/>
                <a:gd name="connsiteY5" fmla="*/ 253526 h 491206"/>
                <a:gd name="connsiteX6" fmla="*/ 34860 w 285216"/>
                <a:gd name="connsiteY6" fmla="*/ 253526 h 491206"/>
                <a:gd name="connsiteX7" fmla="*/ 34860 w 285216"/>
                <a:gd name="connsiteY7" fmla="*/ 457931 h 491206"/>
                <a:gd name="connsiteX8" fmla="*/ 285217 w 285216"/>
                <a:gd name="connsiteY8" fmla="*/ 457931 h 491206"/>
                <a:gd name="connsiteX9" fmla="*/ 285217 w 285216"/>
                <a:gd name="connsiteY9" fmla="*/ 491206 h 491206"/>
                <a:gd name="connsiteX10" fmla="*/ 0 w 285216"/>
                <a:gd name="connsiteY10" fmla="*/ 491206 h 491206"/>
                <a:gd name="connsiteX11" fmla="*/ 0 w 285216"/>
                <a:gd name="connsiteY11" fmla="*/ 0 h 491206"/>
                <a:gd name="connsiteX12" fmla="*/ 282048 w 285216"/>
                <a:gd name="connsiteY12" fmla="*/ 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216" h="491206">
                  <a:moveTo>
                    <a:pt x="282048" y="0"/>
                  </a:moveTo>
                  <a:lnTo>
                    <a:pt x="282048" y="31691"/>
                  </a:lnTo>
                  <a:lnTo>
                    <a:pt x="34860" y="31691"/>
                  </a:lnTo>
                  <a:lnTo>
                    <a:pt x="34860" y="221835"/>
                  </a:lnTo>
                  <a:lnTo>
                    <a:pt x="272540" y="221835"/>
                  </a:lnTo>
                  <a:lnTo>
                    <a:pt x="272540" y="253526"/>
                  </a:lnTo>
                  <a:lnTo>
                    <a:pt x="34860" y="253526"/>
                  </a:lnTo>
                  <a:lnTo>
                    <a:pt x="34860" y="457931"/>
                  </a:lnTo>
                  <a:lnTo>
                    <a:pt x="285217" y="457931"/>
                  </a:lnTo>
                  <a:lnTo>
                    <a:pt x="285217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282048" y="0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: фигура 103"/>
            <p:cNvSpPr/>
            <p:nvPr/>
          </p:nvSpPr>
          <p:spPr>
            <a:xfrm>
              <a:off x="2416705" y="-4118471"/>
              <a:ext cx="473776" cy="492791"/>
            </a:xfrm>
            <a:custGeom>
              <a:avLst/>
              <a:gdLst>
                <a:gd name="connsiteX0" fmla="*/ 367613 w 473776"/>
                <a:gd name="connsiteY0" fmla="*/ 351767 h 492791"/>
                <a:gd name="connsiteX1" fmla="*/ 102995 w 473776"/>
                <a:gd name="connsiteY1" fmla="*/ 351767 h 492791"/>
                <a:gd name="connsiteX2" fmla="*/ 36444 w 473776"/>
                <a:gd name="connsiteY2" fmla="*/ 492791 h 492791"/>
                <a:gd name="connsiteX3" fmla="*/ 0 w 473776"/>
                <a:gd name="connsiteY3" fmla="*/ 492791 h 492791"/>
                <a:gd name="connsiteX4" fmla="*/ 0 w 473776"/>
                <a:gd name="connsiteY4" fmla="*/ 488037 h 492791"/>
                <a:gd name="connsiteX5" fmla="*/ 229758 w 473776"/>
                <a:gd name="connsiteY5" fmla="*/ 0 h 492791"/>
                <a:gd name="connsiteX6" fmla="*/ 245603 w 473776"/>
                <a:gd name="connsiteY6" fmla="*/ 0 h 492791"/>
                <a:gd name="connsiteX7" fmla="*/ 473776 w 473776"/>
                <a:gd name="connsiteY7" fmla="*/ 488037 h 492791"/>
                <a:gd name="connsiteX8" fmla="*/ 473776 w 473776"/>
                <a:gd name="connsiteY8" fmla="*/ 492791 h 492791"/>
                <a:gd name="connsiteX9" fmla="*/ 437332 w 473776"/>
                <a:gd name="connsiteY9" fmla="*/ 492791 h 492791"/>
                <a:gd name="connsiteX10" fmla="*/ 367613 w 473776"/>
                <a:gd name="connsiteY10" fmla="*/ 351767 h 492791"/>
                <a:gd name="connsiteX11" fmla="*/ 236096 w 473776"/>
                <a:gd name="connsiteY11" fmla="*/ 63381 h 492791"/>
                <a:gd name="connsiteX12" fmla="*/ 114087 w 473776"/>
                <a:gd name="connsiteY12" fmla="*/ 321661 h 492791"/>
                <a:gd name="connsiteX13" fmla="*/ 356521 w 473776"/>
                <a:gd name="connsiteY13" fmla="*/ 321661 h 492791"/>
                <a:gd name="connsiteX14" fmla="*/ 236096 w 473776"/>
                <a:gd name="connsiteY14" fmla="*/ 63381 h 49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1">
                  <a:moveTo>
                    <a:pt x="367613" y="351767"/>
                  </a:moveTo>
                  <a:lnTo>
                    <a:pt x="102995" y="351767"/>
                  </a:lnTo>
                  <a:lnTo>
                    <a:pt x="36444" y="492791"/>
                  </a:lnTo>
                  <a:lnTo>
                    <a:pt x="0" y="492791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7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7613" y="351767"/>
                  </a:lnTo>
                  <a:close/>
                  <a:moveTo>
                    <a:pt x="236096" y="63381"/>
                  </a:moveTo>
                  <a:lnTo>
                    <a:pt x="114087" y="321661"/>
                  </a:lnTo>
                  <a:lnTo>
                    <a:pt x="356521" y="321661"/>
                  </a:lnTo>
                  <a:lnTo>
                    <a:pt x="236096" y="6338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" name="Полилиния: фигура 104"/>
            <p:cNvSpPr/>
            <p:nvPr/>
          </p:nvSpPr>
          <p:spPr>
            <a:xfrm>
              <a:off x="2964955" y="-4115302"/>
              <a:ext cx="358105" cy="489622"/>
            </a:xfrm>
            <a:custGeom>
              <a:avLst/>
              <a:gdLst>
                <a:gd name="connsiteX0" fmla="*/ 161623 w 358105"/>
                <a:gd name="connsiteY0" fmla="*/ 31691 h 489622"/>
                <a:gd name="connsiteX1" fmla="*/ 0 w 358105"/>
                <a:gd name="connsiteY1" fmla="*/ 31691 h 489622"/>
                <a:gd name="connsiteX2" fmla="*/ 0 w 358105"/>
                <a:gd name="connsiteY2" fmla="*/ 0 h 489622"/>
                <a:gd name="connsiteX3" fmla="*/ 358105 w 358105"/>
                <a:gd name="connsiteY3" fmla="*/ 0 h 489622"/>
                <a:gd name="connsiteX4" fmla="*/ 358105 w 358105"/>
                <a:gd name="connsiteY4" fmla="*/ 31691 h 489622"/>
                <a:gd name="connsiteX5" fmla="*/ 196483 w 358105"/>
                <a:gd name="connsiteY5" fmla="*/ 31691 h 489622"/>
                <a:gd name="connsiteX6" fmla="*/ 196483 w 358105"/>
                <a:gd name="connsiteY6" fmla="*/ 489622 h 489622"/>
                <a:gd name="connsiteX7" fmla="*/ 161623 w 358105"/>
                <a:gd name="connsiteY7" fmla="*/ 489622 h 489622"/>
                <a:gd name="connsiteX8" fmla="*/ 161623 w 358105"/>
                <a:gd name="connsiteY8" fmla="*/ 31691 h 48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105" h="489622">
                  <a:moveTo>
                    <a:pt x="161623" y="31691"/>
                  </a:moveTo>
                  <a:lnTo>
                    <a:pt x="0" y="31691"/>
                  </a:lnTo>
                  <a:lnTo>
                    <a:pt x="0" y="0"/>
                  </a:lnTo>
                  <a:lnTo>
                    <a:pt x="358105" y="0"/>
                  </a:lnTo>
                  <a:lnTo>
                    <a:pt x="358105" y="31691"/>
                  </a:lnTo>
                  <a:lnTo>
                    <a:pt x="196483" y="31691"/>
                  </a:lnTo>
                  <a:lnTo>
                    <a:pt x="196483" y="489622"/>
                  </a:lnTo>
                  <a:lnTo>
                    <a:pt x="161623" y="489622"/>
                  </a:lnTo>
                  <a:lnTo>
                    <a:pt x="161623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6" name="Полилиния: фигура 105"/>
            <p:cNvSpPr/>
            <p:nvPr/>
          </p:nvSpPr>
          <p:spPr>
            <a:xfrm>
              <a:off x="3456161" y="-4116887"/>
              <a:ext cx="383458" cy="491206"/>
            </a:xfrm>
            <a:custGeom>
              <a:avLst/>
              <a:gdLst>
                <a:gd name="connsiteX0" fmla="*/ 350183 w 383458"/>
                <a:gd name="connsiteY0" fmla="*/ 77642 h 491206"/>
                <a:gd name="connsiteX1" fmla="*/ 12676 w 383458"/>
                <a:gd name="connsiteY1" fmla="*/ 491207 h 491206"/>
                <a:gd name="connsiteX2" fmla="*/ 0 w 383458"/>
                <a:gd name="connsiteY2" fmla="*/ 491207 h 491206"/>
                <a:gd name="connsiteX3" fmla="*/ 0 w 383458"/>
                <a:gd name="connsiteY3" fmla="*/ 0 h 491206"/>
                <a:gd name="connsiteX4" fmla="*/ 36444 w 383458"/>
                <a:gd name="connsiteY4" fmla="*/ 0 h 491206"/>
                <a:gd name="connsiteX5" fmla="*/ 36444 w 383458"/>
                <a:gd name="connsiteY5" fmla="*/ 234511 h 491206"/>
                <a:gd name="connsiteX6" fmla="*/ 33275 w 383458"/>
                <a:gd name="connsiteY6" fmla="*/ 411980 h 491206"/>
                <a:gd name="connsiteX7" fmla="*/ 369197 w 383458"/>
                <a:gd name="connsiteY7" fmla="*/ 0 h 491206"/>
                <a:gd name="connsiteX8" fmla="*/ 383458 w 383458"/>
                <a:gd name="connsiteY8" fmla="*/ 0 h 491206"/>
                <a:gd name="connsiteX9" fmla="*/ 383458 w 383458"/>
                <a:gd name="connsiteY9" fmla="*/ 491207 h 491206"/>
                <a:gd name="connsiteX10" fmla="*/ 347014 w 383458"/>
                <a:gd name="connsiteY10" fmla="*/ 491207 h 491206"/>
                <a:gd name="connsiteX11" fmla="*/ 347014 w 383458"/>
                <a:gd name="connsiteY11" fmla="*/ 244019 h 491206"/>
                <a:gd name="connsiteX12" fmla="*/ 350183 w 383458"/>
                <a:gd name="connsiteY12" fmla="*/ 77642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458" h="491206">
                  <a:moveTo>
                    <a:pt x="350183" y="77642"/>
                  </a:moveTo>
                  <a:lnTo>
                    <a:pt x="12676" y="491207"/>
                  </a:lnTo>
                  <a:lnTo>
                    <a:pt x="0" y="491207"/>
                  </a:lnTo>
                  <a:lnTo>
                    <a:pt x="0" y="0"/>
                  </a:lnTo>
                  <a:lnTo>
                    <a:pt x="36444" y="0"/>
                  </a:lnTo>
                  <a:lnTo>
                    <a:pt x="36444" y="234511"/>
                  </a:lnTo>
                  <a:lnTo>
                    <a:pt x="33275" y="411980"/>
                  </a:lnTo>
                  <a:lnTo>
                    <a:pt x="369197" y="0"/>
                  </a:lnTo>
                  <a:lnTo>
                    <a:pt x="383458" y="0"/>
                  </a:lnTo>
                  <a:lnTo>
                    <a:pt x="383458" y="491207"/>
                  </a:lnTo>
                  <a:lnTo>
                    <a:pt x="347014" y="491207"/>
                  </a:lnTo>
                  <a:lnTo>
                    <a:pt x="347014" y="244019"/>
                  </a:lnTo>
                  <a:lnTo>
                    <a:pt x="350183" y="77642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7" name="Полилиния: фигура 106"/>
            <p:cNvSpPr/>
            <p:nvPr/>
          </p:nvSpPr>
          <p:spPr>
            <a:xfrm>
              <a:off x="4032932" y="-4116887"/>
              <a:ext cx="359689" cy="491206"/>
            </a:xfrm>
            <a:custGeom>
              <a:avLst/>
              <a:gdLst>
                <a:gd name="connsiteX0" fmla="*/ 334337 w 359689"/>
                <a:gd name="connsiteY0" fmla="*/ 129932 h 491206"/>
                <a:gd name="connsiteX1" fmla="*/ 316907 w 359689"/>
                <a:gd name="connsiteY1" fmla="*/ 196483 h 491206"/>
                <a:gd name="connsiteX2" fmla="*/ 263033 w 359689"/>
                <a:gd name="connsiteY2" fmla="*/ 237681 h 491206"/>
                <a:gd name="connsiteX3" fmla="*/ 334337 w 359689"/>
                <a:gd name="connsiteY3" fmla="*/ 280463 h 491206"/>
                <a:gd name="connsiteX4" fmla="*/ 359690 w 359689"/>
                <a:gd name="connsiteY4" fmla="*/ 358105 h 491206"/>
                <a:gd name="connsiteX5" fmla="*/ 316907 w 359689"/>
                <a:gd name="connsiteY5" fmla="*/ 457931 h 491206"/>
                <a:gd name="connsiteX6" fmla="*/ 204405 w 359689"/>
                <a:gd name="connsiteY6" fmla="*/ 491207 h 491206"/>
                <a:gd name="connsiteX7" fmla="*/ 0 w 359689"/>
                <a:gd name="connsiteY7" fmla="*/ 491207 h 491206"/>
                <a:gd name="connsiteX8" fmla="*/ 0 w 359689"/>
                <a:gd name="connsiteY8" fmla="*/ 0 h 491206"/>
                <a:gd name="connsiteX9" fmla="*/ 177468 w 359689"/>
                <a:gd name="connsiteY9" fmla="*/ 0 h 491206"/>
                <a:gd name="connsiteX10" fmla="*/ 291555 w 359689"/>
                <a:gd name="connsiteY10" fmla="*/ 31691 h 491206"/>
                <a:gd name="connsiteX11" fmla="*/ 334337 w 359689"/>
                <a:gd name="connsiteY11" fmla="*/ 129932 h 491206"/>
                <a:gd name="connsiteX12" fmla="*/ 175883 w 359689"/>
                <a:gd name="connsiteY12" fmla="*/ 33275 h 491206"/>
                <a:gd name="connsiteX13" fmla="*/ 33275 w 359689"/>
                <a:gd name="connsiteY13" fmla="*/ 33275 h 491206"/>
                <a:gd name="connsiteX14" fmla="*/ 33275 w 359689"/>
                <a:gd name="connsiteY14" fmla="*/ 225004 h 491206"/>
                <a:gd name="connsiteX15" fmla="*/ 179053 w 359689"/>
                <a:gd name="connsiteY15" fmla="*/ 225004 h 491206"/>
                <a:gd name="connsiteX16" fmla="*/ 301062 w 359689"/>
                <a:gd name="connsiteY16" fmla="*/ 129932 h 491206"/>
                <a:gd name="connsiteX17" fmla="*/ 175883 w 359689"/>
                <a:gd name="connsiteY17" fmla="*/ 33275 h 491206"/>
                <a:gd name="connsiteX18" fmla="*/ 182222 w 359689"/>
                <a:gd name="connsiteY18" fmla="*/ 255110 h 491206"/>
                <a:gd name="connsiteX19" fmla="*/ 33275 w 359689"/>
                <a:gd name="connsiteY19" fmla="*/ 255110 h 491206"/>
                <a:gd name="connsiteX20" fmla="*/ 33275 w 359689"/>
                <a:gd name="connsiteY20" fmla="*/ 459516 h 491206"/>
                <a:gd name="connsiteX21" fmla="*/ 199652 w 359689"/>
                <a:gd name="connsiteY21" fmla="*/ 459516 h 491206"/>
                <a:gd name="connsiteX22" fmla="*/ 288386 w 359689"/>
                <a:gd name="connsiteY22" fmla="*/ 434163 h 491206"/>
                <a:gd name="connsiteX23" fmla="*/ 321661 w 359689"/>
                <a:gd name="connsiteY23" fmla="*/ 356521 h 491206"/>
                <a:gd name="connsiteX24" fmla="*/ 182222 w 359689"/>
                <a:gd name="connsiteY24" fmla="*/ 25511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9689" h="491206">
                  <a:moveTo>
                    <a:pt x="334337" y="129932"/>
                  </a:moveTo>
                  <a:cubicBezTo>
                    <a:pt x="334337" y="155285"/>
                    <a:pt x="327999" y="175884"/>
                    <a:pt x="316907" y="196483"/>
                  </a:cubicBezTo>
                  <a:cubicBezTo>
                    <a:pt x="304231" y="215497"/>
                    <a:pt x="286801" y="229758"/>
                    <a:pt x="263033" y="237681"/>
                  </a:cubicBezTo>
                  <a:cubicBezTo>
                    <a:pt x="293139" y="245603"/>
                    <a:pt x="316907" y="259864"/>
                    <a:pt x="334337" y="280463"/>
                  </a:cubicBezTo>
                  <a:cubicBezTo>
                    <a:pt x="351767" y="302647"/>
                    <a:pt x="359690" y="327999"/>
                    <a:pt x="359690" y="358105"/>
                  </a:cubicBezTo>
                  <a:cubicBezTo>
                    <a:pt x="359690" y="402472"/>
                    <a:pt x="345429" y="435748"/>
                    <a:pt x="316907" y="457931"/>
                  </a:cubicBezTo>
                  <a:cubicBezTo>
                    <a:pt x="288386" y="480115"/>
                    <a:pt x="250357" y="491207"/>
                    <a:pt x="204405" y="491207"/>
                  </a:cubicBezTo>
                  <a:lnTo>
                    <a:pt x="0" y="491207"/>
                  </a:lnTo>
                  <a:lnTo>
                    <a:pt x="0" y="0"/>
                  </a:lnTo>
                  <a:lnTo>
                    <a:pt x="177468" y="0"/>
                  </a:lnTo>
                  <a:cubicBezTo>
                    <a:pt x="225004" y="0"/>
                    <a:pt x="263033" y="11092"/>
                    <a:pt x="291555" y="31691"/>
                  </a:cubicBezTo>
                  <a:cubicBezTo>
                    <a:pt x="320076" y="53874"/>
                    <a:pt x="334337" y="87150"/>
                    <a:pt x="334337" y="129932"/>
                  </a:cubicBezTo>
                  <a:close/>
                  <a:moveTo>
                    <a:pt x="175883" y="33275"/>
                  </a:moveTo>
                  <a:lnTo>
                    <a:pt x="33275" y="33275"/>
                  </a:lnTo>
                  <a:lnTo>
                    <a:pt x="33275" y="225004"/>
                  </a:lnTo>
                  <a:lnTo>
                    <a:pt x="179053" y="225004"/>
                  </a:lnTo>
                  <a:cubicBezTo>
                    <a:pt x="259864" y="225004"/>
                    <a:pt x="301062" y="193314"/>
                    <a:pt x="301062" y="129932"/>
                  </a:cubicBezTo>
                  <a:cubicBezTo>
                    <a:pt x="299477" y="64966"/>
                    <a:pt x="258280" y="33275"/>
                    <a:pt x="175883" y="33275"/>
                  </a:cubicBezTo>
                  <a:close/>
                  <a:moveTo>
                    <a:pt x="182222" y="255110"/>
                  </a:moveTo>
                  <a:lnTo>
                    <a:pt x="33275" y="255110"/>
                  </a:lnTo>
                  <a:lnTo>
                    <a:pt x="33275" y="459516"/>
                  </a:lnTo>
                  <a:lnTo>
                    <a:pt x="199652" y="459516"/>
                  </a:lnTo>
                  <a:cubicBezTo>
                    <a:pt x="236096" y="459516"/>
                    <a:pt x="266202" y="451593"/>
                    <a:pt x="288386" y="434163"/>
                  </a:cubicBezTo>
                  <a:cubicBezTo>
                    <a:pt x="310569" y="416733"/>
                    <a:pt x="321661" y="391381"/>
                    <a:pt x="321661" y="356521"/>
                  </a:cubicBezTo>
                  <a:cubicBezTo>
                    <a:pt x="321661" y="289970"/>
                    <a:pt x="274125" y="255110"/>
                    <a:pt x="182222" y="255110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8" name="Полилиния: фигура 107"/>
            <p:cNvSpPr/>
            <p:nvPr/>
          </p:nvSpPr>
          <p:spPr>
            <a:xfrm>
              <a:off x="4549491" y="-4115302"/>
              <a:ext cx="366028" cy="491206"/>
            </a:xfrm>
            <a:custGeom>
              <a:avLst/>
              <a:gdLst>
                <a:gd name="connsiteX0" fmla="*/ 366028 w 366028"/>
                <a:gd name="connsiteY0" fmla="*/ 491206 h 491206"/>
                <a:gd name="connsiteX1" fmla="*/ 329584 w 366028"/>
                <a:gd name="connsiteY1" fmla="*/ 491206 h 491206"/>
                <a:gd name="connsiteX2" fmla="*/ 329584 w 366028"/>
                <a:gd name="connsiteY2" fmla="*/ 250357 h 491206"/>
                <a:gd name="connsiteX3" fmla="*/ 34860 w 366028"/>
                <a:gd name="connsiteY3" fmla="*/ 250357 h 491206"/>
                <a:gd name="connsiteX4" fmla="*/ 34860 w 366028"/>
                <a:gd name="connsiteY4" fmla="*/ 491206 h 491206"/>
                <a:gd name="connsiteX5" fmla="*/ 0 w 366028"/>
                <a:gd name="connsiteY5" fmla="*/ 491206 h 491206"/>
                <a:gd name="connsiteX6" fmla="*/ 0 w 366028"/>
                <a:gd name="connsiteY6" fmla="*/ 0 h 491206"/>
                <a:gd name="connsiteX7" fmla="*/ 34860 w 366028"/>
                <a:gd name="connsiteY7" fmla="*/ 0 h 491206"/>
                <a:gd name="connsiteX8" fmla="*/ 34860 w 366028"/>
                <a:gd name="connsiteY8" fmla="*/ 217082 h 491206"/>
                <a:gd name="connsiteX9" fmla="*/ 329584 w 366028"/>
                <a:gd name="connsiteY9" fmla="*/ 217082 h 491206"/>
                <a:gd name="connsiteX10" fmla="*/ 329584 w 366028"/>
                <a:gd name="connsiteY10" fmla="*/ 0 h 491206"/>
                <a:gd name="connsiteX11" fmla="*/ 366028 w 366028"/>
                <a:gd name="connsiteY11" fmla="*/ 0 h 491206"/>
                <a:gd name="connsiteX12" fmla="*/ 366028 w 366028"/>
                <a:gd name="connsiteY12" fmla="*/ 491206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6028" h="491206">
                  <a:moveTo>
                    <a:pt x="366028" y="491206"/>
                  </a:moveTo>
                  <a:lnTo>
                    <a:pt x="329584" y="491206"/>
                  </a:lnTo>
                  <a:lnTo>
                    <a:pt x="329584" y="250357"/>
                  </a:lnTo>
                  <a:lnTo>
                    <a:pt x="34860" y="250357"/>
                  </a:lnTo>
                  <a:lnTo>
                    <a:pt x="34860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34860" y="0"/>
                  </a:lnTo>
                  <a:lnTo>
                    <a:pt x="34860" y="217082"/>
                  </a:lnTo>
                  <a:lnTo>
                    <a:pt x="329584" y="217082"/>
                  </a:lnTo>
                  <a:lnTo>
                    <a:pt x="329584" y="0"/>
                  </a:lnTo>
                  <a:lnTo>
                    <a:pt x="366028" y="0"/>
                  </a:lnTo>
                  <a:lnTo>
                    <a:pt x="366028" y="491206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9" name="Полилиния: фигура 108"/>
            <p:cNvSpPr/>
            <p:nvPr/>
          </p:nvSpPr>
          <p:spPr>
            <a:xfrm>
              <a:off x="5048620" y="-4118471"/>
              <a:ext cx="473776" cy="492791"/>
            </a:xfrm>
            <a:custGeom>
              <a:avLst/>
              <a:gdLst>
                <a:gd name="connsiteX0" fmla="*/ 369197 w 473776"/>
                <a:gd name="connsiteY0" fmla="*/ 351767 h 492791"/>
                <a:gd name="connsiteX1" fmla="*/ 102995 w 473776"/>
                <a:gd name="connsiteY1" fmla="*/ 351767 h 492791"/>
                <a:gd name="connsiteX2" fmla="*/ 36445 w 473776"/>
                <a:gd name="connsiteY2" fmla="*/ 492791 h 492791"/>
                <a:gd name="connsiteX3" fmla="*/ 0 w 473776"/>
                <a:gd name="connsiteY3" fmla="*/ 492791 h 492791"/>
                <a:gd name="connsiteX4" fmla="*/ 0 w 473776"/>
                <a:gd name="connsiteY4" fmla="*/ 488037 h 492791"/>
                <a:gd name="connsiteX5" fmla="*/ 229758 w 473776"/>
                <a:gd name="connsiteY5" fmla="*/ 0 h 492791"/>
                <a:gd name="connsiteX6" fmla="*/ 245603 w 473776"/>
                <a:gd name="connsiteY6" fmla="*/ 0 h 492791"/>
                <a:gd name="connsiteX7" fmla="*/ 473776 w 473776"/>
                <a:gd name="connsiteY7" fmla="*/ 488037 h 492791"/>
                <a:gd name="connsiteX8" fmla="*/ 473776 w 473776"/>
                <a:gd name="connsiteY8" fmla="*/ 492791 h 492791"/>
                <a:gd name="connsiteX9" fmla="*/ 437332 w 473776"/>
                <a:gd name="connsiteY9" fmla="*/ 492791 h 492791"/>
                <a:gd name="connsiteX10" fmla="*/ 369197 w 473776"/>
                <a:gd name="connsiteY10" fmla="*/ 351767 h 492791"/>
                <a:gd name="connsiteX11" fmla="*/ 236096 w 473776"/>
                <a:gd name="connsiteY11" fmla="*/ 63381 h 492791"/>
                <a:gd name="connsiteX12" fmla="*/ 114087 w 473776"/>
                <a:gd name="connsiteY12" fmla="*/ 321661 h 492791"/>
                <a:gd name="connsiteX13" fmla="*/ 356521 w 473776"/>
                <a:gd name="connsiteY13" fmla="*/ 321661 h 492791"/>
                <a:gd name="connsiteX14" fmla="*/ 236096 w 473776"/>
                <a:gd name="connsiteY14" fmla="*/ 63381 h 49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1">
                  <a:moveTo>
                    <a:pt x="369197" y="351767"/>
                  </a:moveTo>
                  <a:lnTo>
                    <a:pt x="102995" y="351767"/>
                  </a:lnTo>
                  <a:lnTo>
                    <a:pt x="36445" y="492791"/>
                  </a:lnTo>
                  <a:lnTo>
                    <a:pt x="0" y="492791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7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9197" y="351767"/>
                  </a:lnTo>
                  <a:close/>
                  <a:moveTo>
                    <a:pt x="236096" y="63381"/>
                  </a:moveTo>
                  <a:lnTo>
                    <a:pt x="114087" y="321661"/>
                  </a:lnTo>
                  <a:lnTo>
                    <a:pt x="356521" y="321661"/>
                  </a:lnTo>
                  <a:lnTo>
                    <a:pt x="236096" y="6338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0" name="Полилиния: фигура 109"/>
            <p:cNvSpPr/>
            <p:nvPr/>
          </p:nvSpPr>
          <p:spPr>
            <a:xfrm>
              <a:off x="5609546" y="-4116887"/>
              <a:ext cx="373950" cy="491206"/>
            </a:xfrm>
            <a:custGeom>
              <a:avLst/>
              <a:gdLst>
                <a:gd name="connsiteX0" fmla="*/ 0 w 373950"/>
                <a:gd name="connsiteY0" fmla="*/ 486453 h 491206"/>
                <a:gd name="connsiteX1" fmla="*/ 153700 w 373950"/>
                <a:gd name="connsiteY1" fmla="*/ 299477 h 491206"/>
                <a:gd name="connsiteX2" fmla="*/ 58628 w 373950"/>
                <a:gd name="connsiteY2" fmla="*/ 251941 h 491206"/>
                <a:gd name="connsiteX3" fmla="*/ 22184 w 373950"/>
                <a:gd name="connsiteY3" fmla="*/ 153700 h 491206"/>
                <a:gd name="connsiteX4" fmla="*/ 68135 w 373950"/>
                <a:gd name="connsiteY4" fmla="*/ 42783 h 491206"/>
                <a:gd name="connsiteX5" fmla="*/ 185391 w 373950"/>
                <a:gd name="connsiteY5" fmla="*/ 0 h 491206"/>
                <a:gd name="connsiteX6" fmla="*/ 373951 w 373950"/>
                <a:gd name="connsiteY6" fmla="*/ 0 h 491206"/>
                <a:gd name="connsiteX7" fmla="*/ 373951 w 373950"/>
                <a:gd name="connsiteY7" fmla="*/ 491207 h 491206"/>
                <a:gd name="connsiteX8" fmla="*/ 339091 w 373950"/>
                <a:gd name="connsiteY8" fmla="*/ 491207 h 491206"/>
                <a:gd name="connsiteX9" fmla="*/ 339091 w 373950"/>
                <a:gd name="connsiteY9" fmla="*/ 302647 h 491206"/>
                <a:gd name="connsiteX10" fmla="*/ 190144 w 373950"/>
                <a:gd name="connsiteY10" fmla="*/ 302647 h 491206"/>
                <a:gd name="connsiteX11" fmla="*/ 39613 w 373950"/>
                <a:gd name="connsiteY11" fmla="*/ 491207 h 491206"/>
                <a:gd name="connsiteX12" fmla="*/ 0 w 373950"/>
                <a:gd name="connsiteY12" fmla="*/ 491207 h 491206"/>
                <a:gd name="connsiteX13" fmla="*/ 0 w 373950"/>
                <a:gd name="connsiteY13" fmla="*/ 486453 h 491206"/>
                <a:gd name="connsiteX14" fmla="*/ 185391 w 373950"/>
                <a:gd name="connsiteY14" fmla="*/ 274125 h 491206"/>
                <a:gd name="connsiteX15" fmla="*/ 339091 w 373950"/>
                <a:gd name="connsiteY15" fmla="*/ 274125 h 491206"/>
                <a:gd name="connsiteX16" fmla="*/ 339091 w 373950"/>
                <a:gd name="connsiteY16" fmla="*/ 33275 h 491206"/>
                <a:gd name="connsiteX17" fmla="*/ 185391 w 373950"/>
                <a:gd name="connsiteY17" fmla="*/ 33275 h 491206"/>
                <a:gd name="connsiteX18" fmla="*/ 91903 w 373950"/>
                <a:gd name="connsiteY18" fmla="*/ 66551 h 491206"/>
                <a:gd name="connsiteX19" fmla="*/ 55459 w 373950"/>
                <a:gd name="connsiteY19" fmla="*/ 153700 h 491206"/>
                <a:gd name="connsiteX20" fmla="*/ 91903 w 373950"/>
                <a:gd name="connsiteY20" fmla="*/ 240850 h 491206"/>
                <a:gd name="connsiteX21" fmla="*/ 185391 w 373950"/>
                <a:gd name="connsiteY21" fmla="*/ 274125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3950" h="491206">
                  <a:moveTo>
                    <a:pt x="0" y="486453"/>
                  </a:moveTo>
                  <a:lnTo>
                    <a:pt x="153700" y="299477"/>
                  </a:lnTo>
                  <a:cubicBezTo>
                    <a:pt x="115671" y="293139"/>
                    <a:pt x="82396" y="278878"/>
                    <a:pt x="58628" y="251941"/>
                  </a:cubicBezTo>
                  <a:cubicBezTo>
                    <a:pt x="33275" y="226589"/>
                    <a:pt x="22184" y="193314"/>
                    <a:pt x="22184" y="153700"/>
                  </a:cubicBezTo>
                  <a:cubicBezTo>
                    <a:pt x="22184" y="107748"/>
                    <a:pt x="38029" y="71304"/>
                    <a:pt x="68135" y="42783"/>
                  </a:cubicBezTo>
                  <a:cubicBezTo>
                    <a:pt x="98241" y="14261"/>
                    <a:pt x="137855" y="0"/>
                    <a:pt x="185391" y="0"/>
                  </a:cubicBezTo>
                  <a:lnTo>
                    <a:pt x="373951" y="0"/>
                  </a:lnTo>
                  <a:lnTo>
                    <a:pt x="373951" y="491207"/>
                  </a:lnTo>
                  <a:lnTo>
                    <a:pt x="339091" y="491207"/>
                  </a:lnTo>
                  <a:lnTo>
                    <a:pt x="339091" y="302647"/>
                  </a:lnTo>
                  <a:lnTo>
                    <a:pt x="190144" y="302647"/>
                  </a:lnTo>
                  <a:lnTo>
                    <a:pt x="39613" y="491207"/>
                  </a:lnTo>
                  <a:lnTo>
                    <a:pt x="0" y="491207"/>
                  </a:lnTo>
                  <a:lnTo>
                    <a:pt x="0" y="486453"/>
                  </a:lnTo>
                  <a:close/>
                  <a:moveTo>
                    <a:pt x="185391" y="274125"/>
                  </a:moveTo>
                  <a:lnTo>
                    <a:pt x="339091" y="274125"/>
                  </a:lnTo>
                  <a:lnTo>
                    <a:pt x="339091" y="33275"/>
                  </a:lnTo>
                  <a:lnTo>
                    <a:pt x="185391" y="33275"/>
                  </a:lnTo>
                  <a:cubicBezTo>
                    <a:pt x="147362" y="33275"/>
                    <a:pt x="117256" y="44367"/>
                    <a:pt x="91903" y="66551"/>
                  </a:cubicBezTo>
                  <a:cubicBezTo>
                    <a:pt x="66551" y="88734"/>
                    <a:pt x="55459" y="117256"/>
                    <a:pt x="55459" y="153700"/>
                  </a:cubicBezTo>
                  <a:cubicBezTo>
                    <a:pt x="55459" y="190145"/>
                    <a:pt x="68135" y="218666"/>
                    <a:pt x="91903" y="240850"/>
                  </a:cubicBezTo>
                  <a:cubicBezTo>
                    <a:pt x="117256" y="263033"/>
                    <a:pt x="148947" y="274125"/>
                    <a:pt x="185391" y="274125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Intro Light (Заголовки)"/>
          <a:ea typeface="Helvetica" panose="00000500000000000000" pitchFamily="50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Helvetica" panose="00000500000000000000" pitchFamily="50" charset="0"/>
          <a:ea typeface="Helvetica" panose="00000500000000000000" pitchFamily="50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" b="6921"/>
          <a:stretch>
            <a:fillRect/>
          </a:stretch>
        </p:blipFill>
        <p:spPr>
          <a:xfrm>
            <a:off x="0" y="-1"/>
            <a:ext cx="12240975" cy="685800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96939" y="560951"/>
            <a:ext cx="1266268" cy="1266268"/>
          </a:xfrm>
          <a:prstGeom prst="rect">
            <a:avLst/>
          </a:prstGeom>
        </p:spPr>
      </p:pic>
      <p:sp>
        <p:nvSpPr>
          <p:cNvPr id="27" name="Номер слайда 2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object 7"/>
          <p:cNvSpPr/>
          <p:nvPr userDrawn="1"/>
        </p:nvSpPr>
        <p:spPr>
          <a:xfrm flipV="1">
            <a:off x="863128" y="2156558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7"/>
          <p:cNvSpPr/>
          <p:nvPr userDrawn="1"/>
        </p:nvSpPr>
        <p:spPr>
          <a:xfrm flipV="1">
            <a:off x="863128" y="4068925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027127" y="3312241"/>
            <a:ext cx="2173273" cy="500272"/>
            <a:chOff x="6582453" y="-6086466"/>
            <a:chExt cx="2540012" cy="584693"/>
          </a:xfrm>
        </p:grpSpPr>
        <p:sp>
          <p:nvSpPr>
            <p:cNvPr id="44" name="Полилиния: фигура 43"/>
            <p:cNvSpPr/>
            <p:nvPr/>
          </p:nvSpPr>
          <p:spPr>
            <a:xfrm>
              <a:off x="6582453" y="-6086466"/>
              <a:ext cx="465853" cy="500713"/>
            </a:xfrm>
            <a:custGeom>
              <a:avLst/>
              <a:gdLst>
                <a:gd name="connsiteX0" fmla="*/ 0 w 465853"/>
                <a:gd name="connsiteY0" fmla="*/ 251941 h 500713"/>
                <a:gd name="connsiteX1" fmla="*/ 69720 w 465853"/>
                <a:gd name="connsiteY1" fmla="*/ 69720 h 500713"/>
                <a:gd name="connsiteX2" fmla="*/ 247187 w 465853"/>
                <a:gd name="connsiteY2" fmla="*/ 0 h 500713"/>
                <a:gd name="connsiteX3" fmla="*/ 378704 w 465853"/>
                <a:gd name="connsiteY3" fmla="*/ 38029 h 500713"/>
                <a:gd name="connsiteX4" fmla="*/ 461100 w 465853"/>
                <a:gd name="connsiteY4" fmla="*/ 142608 h 500713"/>
                <a:gd name="connsiteX5" fmla="*/ 426240 w 465853"/>
                <a:gd name="connsiteY5" fmla="*/ 142608 h 500713"/>
                <a:gd name="connsiteX6" fmla="*/ 353352 w 465853"/>
                <a:gd name="connsiteY6" fmla="*/ 61797 h 500713"/>
                <a:gd name="connsiteX7" fmla="*/ 245603 w 465853"/>
                <a:gd name="connsiteY7" fmla="*/ 33275 h 500713"/>
                <a:gd name="connsiteX8" fmla="*/ 95072 w 465853"/>
                <a:gd name="connsiteY8" fmla="*/ 93488 h 500713"/>
                <a:gd name="connsiteX9" fmla="*/ 36444 w 465853"/>
                <a:gd name="connsiteY9" fmla="*/ 250357 h 500713"/>
                <a:gd name="connsiteX10" fmla="*/ 95072 w 465853"/>
                <a:gd name="connsiteY10" fmla="*/ 405641 h 500713"/>
                <a:gd name="connsiteX11" fmla="*/ 247187 w 465853"/>
                <a:gd name="connsiteY11" fmla="*/ 467438 h 500713"/>
                <a:gd name="connsiteX12" fmla="*/ 358105 w 465853"/>
                <a:gd name="connsiteY12" fmla="*/ 435748 h 500713"/>
                <a:gd name="connsiteX13" fmla="*/ 430994 w 465853"/>
                <a:gd name="connsiteY13" fmla="*/ 348598 h 500713"/>
                <a:gd name="connsiteX14" fmla="*/ 465854 w 465853"/>
                <a:gd name="connsiteY14" fmla="*/ 348598 h 500713"/>
                <a:gd name="connsiteX15" fmla="*/ 383458 w 465853"/>
                <a:gd name="connsiteY15" fmla="*/ 461100 h 500713"/>
                <a:gd name="connsiteX16" fmla="*/ 248772 w 465853"/>
                <a:gd name="connsiteY16" fmla="*/ 500714 h 500713"/>
                <a:gd name="connsiteX17" fmla="*/ 72888 w 465853"/>
                <a:gd name="connsiteY17" fmla="*/ 430994 h 500713"/>
                <a:gd name="connsiteX18" fmla="*/ 0 w 465853"/>
                <a:gd name="connsiteY18" fmla="*/ 251941 h 50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5853" h="500713">
                  <a:moveTo>
                    <a:pt x="0" y="251941"/>
                  </a:moveTo>
                  <a:cubicBezTo>
                    <a:pt x="0" y="177468"/>
                    <a:pt x="23768" y="117256"/>
                    <a:pt x="69720" y="69720"/>
                  </a:cubicBezTo>
                  <a:cubicBezTo>
                    <a:pt x="115671" y="23768"/>
                    <a:pt x="175883" y="0"/>
                    <a:pt x="247187" y="0"/>
                  </a:cubicBezTo>
                  <a:cubicBezTo>
                    <a:pt x="296308" y="1585"/>
                    <a:pt x="339091" y="14261"/>
                    <a:pt x="378704" y="38029"/>
                  </a:cubicBezTo>
                  <a:cubicBezTo>
                    <a:pt x="416733" y="61797"/>
                    <a:pt x="445255" y="98241"/>
                    <a:pt x="461100" y="142608"/>
                  </a:cubicBezTo>
                  <a:lnTo>
                    <a:pt x="426240" y="142608"/>
                  </a:lnTo>
                  <a:cubicBezTo>
                    <a:pt x="410395" y="107749"/>
                    <a:pt x="385042" y="80811"/>
                    <a:pt x="353352" y="61797"/>
                  </a:cubicBezTo>
                  <a:cubicBezTo>
                    <a:pt x="321661" y="42782"/>
                    <a:pt x="285217" y="33275"/>
                    <a:pt x="245603" y="33275"/>
                  </a:cubicBezTo>
                  <a:cubicBezTo>
                    <a:pt x="183806" y="31691"/>
                    <a:pt x="133101" y="52290"/>
                    <a:pt x="95072" y="93488"/>
                  </a:cubicBezTo>
                  <a:cubicBezTo>
                    <a:pt x="55459" y="134686"/>
                    <a:pt x="36444" y="186975"/>
                    <a:pt x="36444" y="250357"/>
                  </a:cubicBezTo>
                  <a:cubicBezTo>
                    <a:pt x="36444" y="313738"/>
                    <a:pt x="55459" y="364443"/>
                    <a:pt x="95072" y="405641"/>
                  </a:cubicBezTo>
                  <a:cubicBezTo>
                    <a:pt x="134686" y="446839"/>
                    <a:pt x="185391" y="467438"/>
                    <a:pt x="247187" y="467438"/>
                  </a:cubicBezTo>
                  <a:cubicBezTo>
                    <a:pt x="288385" y="467438"/>
                    <a:pt x="324830" y="456347"/>
                    <a:pt x="358105" y="435748"/>
                  </a:cubicBezTo>
                  <a:cubicBezTo>
                    <a:pt x="391380" y="415149"/>
                    <a:pt x="415148" y="386627"/>
                    <a:pt x="430994" y="348598"/>
                  </a:cubicBezTo>
                  <a:lnTo>
                    <a:pt x="465854" y="348598"/>
                  </a:lnTo>
                  <a:cubicBezTo>
                    <a:pt x="450008" y="396134"/>
                    <a:pt x="423071" y="434163"/>
                    <a:pt x="383458" y="461100"/>
                  </a:cubicBezTo>
                  <a:cubicBezTo>
                    <a:pt x="343844" y="488037"/>
                    <a:pt x="297893" y="500714"/>
                    <a:pt x="248772" y="500714"/>
                  </a:cubicBezTo>
                  <a:cubicBezTo>
                    <a:pt x="177468" y="500714"/>
                    <a:pt x="118840" y="476946"/>
                    <a:pt x="72888" y="430994"/>
                  </a:cubicBezTo>
                  <a:cubicBezTo>
                    <a:pt x="23768" y="386627"/>
                    <a:pt x="0" y="326415"/>
                    <a:pt x="0" y="25194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/>
            <p:cNvSpPr/>
            <p:nvPr/>
          </p:nvSpPr>
          <p:spPr>
            <a:xfrm>
              <a:off x="7200422" y="-6080128"/>
              <a:ext cx="359689" cy="491206"/>
            </a:xfrm>
            <a:custGeom>
              <a:avLst/>
              <a:gdLst>
                <a:gd name="connsiteX0" fmla="*/ 34860 w 359689"/>
                <a:gd name="connsiteY0" fmla="*/ 491206 h 491206"/>
                <a:gd name="connsiteX1" fmla="*/ 0 w 359689"/>
                <a:gd name="connsiteY1" fmla="*/ 491206 h 491206"/>
                <a:gd name="connsiteX2" fmla="*/ 0 w 359689"/>
                <a:gd name="connsiteY2" fmla="*/ 0 h 491206"/>
                <a:gd name="connsiteX3" fmla="*/ 60212 w 359689"/>
                <a:gd name="connsiteY3" fmla="*/ 0 h 491206"/>
                <a:gd name="connsiteX4" fmla="*/ 131516 w 359689"/>
                <a:gd name="connsiteY4" fmla="*/ 0 h 491206"/>
                <a:gd name="connsiteX5" fmla="*/ 190144 w 359689"/>
                <a:gd name="connsiteY5" fmla="*/ 0 h 491206"/>
                <a:gd name="connsiteX6" fmla="*/ 312153 w 359689"/>
                <a:gd name="connsiteY6" fmla="*/ 45952 h 491206"/>
                <a:gd name="connsiteX7" fmla="*/ 359690 w 359689"/>
                <a:gd name="connsiteY7" fmla="*/ 163207 h 491206"/>
                <a:gd name="connsiteX8" fmla="*/ 312153 w 359689"/>
                <a:gd name="connsiteY8" fmla="*/ 278878 h 491206"/>
                <a:gd name="connsiteX9" fmla="*/ 190144 w 359689"/>
                <a:gd name="connsiteY9" fmla="*/ 324830 h 491206"/>
                <a:gd name="connsiteX10" fmla="*/ 34860 w 359689"/>
                <a:gd name="connsiteY10" fmla="*/ 324830 h 491206"/>
                <a:gd name="connsiteX11" fmla="*/ 34860 w 359689"/>
                <a:gd name="connsiteY11" fmla="*/ 491206 h 491206"/>
                <a:gd name="connsiteX12" fmla="*/ 34860 w 359689"/>
                <a:gd name="connsiteY12" fmla="*/ 293139 h 491206"/>
                <a:gd name="connsiteX13" fmla="*/ 190144 w 359689"/>
                <a:gd name="connsiteY13" fmla="*/ 293139 h 491206"/>
                <a:gd name="connsiteX14" fmla="*/ 286801 w 359689"/>
                <a:gd name="connsiteY14" fmla="*/ 256695 h 491206"/>
                <a:gd name="connsiteX15" fmla="*/ 326414 w 359689"/>
                <a:gd name="connsiteY15" fmla="*/ 163207 h 491206"/>
                <a:gd name="connsiteX16" fmla="*/ 288385 w 359689"/>
                <a:gd name="connsiteY16" fmla="*/ 69720 h 491206"/>
                <a:gd name="connsiteX17" fmla="*/ 191729 w 359689"/>
                <a:gd name="connsiteY17" fmla="*/ 33275 h 491206"/>
                <a:gd name="connsiteX18" fmla="*/ 36444 w 359689"/>
                <a:gd name="connsiteY18" fmla="*/ 33275 h 491206"/>
                <a:gd name="connsiteX19" fmla="*/ 36444 w 359689"/>
                <a:gd name="connsiteY19" fmla="*/ 293139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689" h="491206">
                  <a:moveTo>
                    <a:pt x="34860" y="491206"/>
                  </a:moveTo>
                  <a:lnTo>
                    <a:pt x="0" y="491206"/>
                  </a:lnTo>
                  <a:lnTo>
                    <a:pt x="0" y="0"/>
                  </a:lnTo>
                  <a:cubicBezTo>
                    <a:pt x="14261" y="0"/>
                    <a:pt x="33275" y="0"/>
                    <a:pt x="60212" y="0"/>
                  </a:cubicBezTo>
                  <a:cubicBezTo>
                    <a:pt x="87150" y="0"/>
                    <a:pt x="109333" y="0"/>
                    <a:pt x="131516" y="0"/>
                  </a:cubicBezTo>
                  <a:cubicBezTo>
                    <a:pt x="152115" y="0"/>
                    <a:pt x="172714" y="0"/>
                    <a:pt x="190144" y="0"/>
                  </a:cubicBezTo>
                  <a:cubicBezTo>
                    <a:pt x="239265" y="0"/>
                    <a:pt x="280463" y="15845"/>
                    <a:pt x="312153" y="45952"/>
                  </a:cubicBezTo>
                  <a:cubicBezTo>
                    <a:pt x="343844" y="76058"/>
                    <a:pt x="359690" y="115671"/>
                    <a:pt x="359690" y="163207"/>
                  </a:cubicBezTo>
                  <a:cubicBezTo>
                    <a:pt x="359690" y="210743"/>
                    <a:pt x="343844" y="248772"/>
                    <a:pt x="312153" y="278878"/>
                  </a:cubicBezTo>
                  <a:cubicBezTo>
                    <a:pt x="280463" y="308985"/>
                    <a:pt x="239265" y="324830"/>
                    <a:pt x="190144" y="324830"/>
                  </a:cubicBezTo>
                  <a:lnTo>
                    <a:pt x="34860" y="324830"/>
                  </a:lnTo>
                  <a:lnTo>
                    <a:pt x="34860" y="491206"/>
                  </a:lnTo>
                  <a:close/>
                  <a:moveTo>
                    <a:pt x="34860" y="293139"/>
                  </a:moveTo>
                  <a:lnTo>
                    <a:pt x="190144" y="293139"/>
                  </a:lnTo>
                  <a:cubicBezTo>
                    <a:pt x="228173" y="293139"/>
                    <a:pt x="259864" y="280463"/>
                    <a:pt x="286801" y="256695"/>
                  </a:cubicBezTo>
                  <a:cubicBezTo>
                    <a:pt x="312153" y="232927"/>
                    <a:pt x="326414" y="201236"/>
                    <a:pt x="326414" y="163207"/>
                  </a:cubicBezTo>
                  <a:cubicBezTo>
                    <a:pt x="326414" y="125178"/>
                    <a:pt x="313738" y="93488"/>
                    <a:pt x="288385" y="69720"/>
                  </a:cubicBezTo>
                  <a:cubicBezTo>
                    <a:pt x="263033" y="45952"/>
                    <a:pt x="231342" y="33275"/>
                    <a:pt x="191729" y="33275"/>
                  </a:cubicBezTo>
                  <a:lnTo>
                    <a:pt x="36444" y="33275"/>
                  </a:lnTo>
                  <a:lnTo>
                    <a:pt x="36444" y="293139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/>
            <p:cNvSpPr/>
            <p:nvPr/>
          </p:nvSpPr>
          <p:spPr>
            <a:xfrm>
              <a:off x="7707474" y="-6078543"/>
              <a:ext cx="285216" cy="491206"/>
            </a:xfrm>
            <a:custGeom>
              <a:avLst/>
              <a:gdLst>
                <a:gd name="connsiteX0" fmla="*/ 282047 w 285216"/>
                <a:gd name="connsiteY0" fmla="*/ 0 h 491206"/>
                <a:gd name="connsiteX1" fmla="*/ 282047 w 285216"/>
                <a:gd name="connsiteY1" fmla="*/ 31691 h 491206"/>
                <a:gd name="connsiteX2" fmla="*/ 34860 w 285216"/>
                <a:gd name="connsiteY2" fmla="*/ 31691 h 491206"/>
                <a:gd name="connsiteX3" fmla="*/ 34860 w 285216"/>
                <a:gd name="connsiteY3" fmla="*/ 221835 h 491206"/>
                <a:gd name="connsiteX4" fmla="*/ 272540 w 285216"/>
                <a:gd name="connsiteY4" fmla="*/ 221835 h 491206"/>
                <a:gd name="connsiteX5" fmla="*/ 272540 w 285216"/>
                <a:gd name="connsiteY5" fmla="*/ 253526 h 491206"/>
                <a:gd name="connsiteX6" fmla="*/ 34860 w 285216"/>
                <a:gd name="connsiteY6" fmla="*/ 253526 h 491206"/>
                <a:gd name="connsiteX7" fmla="*/ 34860 w 285216"/>
                <a:gd name="connsiteY7" fmla="*/ 457931 h 491206"/>
                <a:gd name="connsiteX8" fmla="*/ 285217 w 285216"/>
                <a:gd name="connsiteY8" fmla="*/ 457931 h 491206"/>
                <a:gd name="connsiteX9" fmla="*/ 285217 w 285216"/>
                <a:gd name="connsiteY9" fmla="*/ 491206 h 491206"/>
                <a:gd name="connsiteX10" fmla="*/ 0 w 285216"/>
                <a:gd name="connsiteY10" fmla="*/ 491206 h 491206"/>
                <a:gd name="connsiteX11" fmla="*/ 0 w 285216"/>
                <a:gd name="connsiteY11" fmla="*/ 0 h 491206"/>
                <a:gd name="connsiteX12" fmla="*/ 282047 w 285216"/>
                <a:gd name="connsiteY12" fmla="*/ 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216" h="491206">
                  <a:moveTo>
                    <a:pt x="282047" y="0"/>
                  </a:moveTo>
                  <a:lnTo>
                    <a:pt x="282047" y="31691"/>
                  </a:lnTo>
                  <a:lnTo>
                    <a:pt x="34860" y="31691"/>
                  </a:lnTo>
                  <a:lnTo>
                    <a:pt x="34860" y="221835"/>
                  </a:lnTo>
                  <a:lnTo>
                    <a:pt x="272540" y="221835"/>
                  </a:lnTo>
                  <a:lnTo>
                    <a:pt x="272540" y="253526"/>
                  </a:lnTo>
                  <a:lnTo>
                    <a:pt x="34860" y="253526"/>
                  </a:lnTo>
                  <a:lnTo>
                    <a:pt x="34860" y="457931"/>
                  </a:lnTo>
                  <a:lnTo>
                    <a:pt x="285217" y="457931"/>
                  </a:lnTo>
                  <a:lnTo>
                    <a:pt x="285217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282047" y="0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/>
            <p:cNvSpPr/>
            <p:nvPr/>
          </p:nvSpPr>
          <p:spPr>
            <a:xfrm>
              <a:off x="8105192" y="-6080128"/>
              <a:ext cx="454762" cy="578355"/>
            </a:xfrm>
            <a:custGeom>
              <a:avLst/>
              <a:gdLst>
                <a:gd name="connsiteX0" fmla="*/ 0 w 454762"/>
                <a:gd name="connsiteY0" fmla="*/ 459516 h 578355"/>
                <a:gd name="connsiteX1" fmla="*/ 15845 w 454762"/>
                <a:gd name="connsiteY1" fmla="*/ 459516 h 578355"/>
                <a:gd name="connsiteX2" fmla="*/ 66551 w 454762"/>
                <a:gd name="connsiteY2" fmla="*/ 438917 h 578355"/>
                <a:gd name="connsiteX3" fmla="*/ 85565 w 454762"/>
                <a:gd name="connsiteY3" fmla="*/ 373951 h 578355"/>
                <a:gd name="connsiteX4" fmla="*/ 128348 w 454762"/>
                <a:gd name="connsiteY4" fmla="*/ 0 h 578355"/>
                <a:gd name="connsiteX5" fmla="*/ 399304 w 454762"/>
                <a:gd name="connsiteY5" fmla="*/ 0 h 578355"/>
                <a:gd name="connsiteX6" fmla="*/ 399304 w 454762"/>
                <a:gd name="connsiteY6" fmla="*/ 459516 h 578355"/>
                <a:gd name="connsiteX7" fmla="*/ 454762 w 454762"/>
                <a:gd name="connsiteY7" fmla="*/ 459516 h 578355"/>
                <a:gd name="connsiteX8" fmla="*/ 454762 w 454762"/>
                <a:gd name="connsiteY8" fmla="*/ 578356 h 578355"/>
                <a:gd name="connsiteX9" fmla="*/ 424656 w 454762"/>
                <a:gd name="connsiteY9" fmla="*/ 578356 h 578355"/>
                <a:gd name="connsiteX10" fmla="*/ 424656 w 454762"/>
                <a:gd name="connsiteY10" fmla="*/ 491206 h 578355"/>
                <a:gd name="connsiteX11" fmla="*/ 30107 w 454762"/>
                <a:gd name="connsiteY11" fmla="*/ 491206 h 578355"/>
                <a:gd name="connsiteX12" fmla="*/ 30107 w 454762"/>
                <a:gd name="connsiteY12" fmla="*/ 578356 h 578355"/>
                <a:gd name="connsiteX13" fmla="*/ 1585 w 454762"/>
                <a:gd name="connsiteY13" fmla="*/ 578356 h 578355"/>
                <a:gd name="connsiteX14" fmla="*/ 1585 w 454762"/>
                <a:gd name="connsiteY14" fmla="*/ 459516 h 578355"/>
                <a:gd name="connsiteX15" fmla="*/ 158454 w 454762"/>
                <a:gd name="connsiteY15" fmla="*/ 31691 h 578355"/>
                <a:gd name="connsiteX16" fmla="*/ 120425 w 454762"/>
                <a:gd name="connsiteY16" fmla="*/ 375535 h 578355"/>
                <a:gd name="connsiteX17" fmla="*/ 83981 w 454762"/>
                <a:gd name="connsiteY17" fmla="*/ 459516 h 578355"/>
                <a:gd name="connsiteX18" fmla="*/ 364444 w 454762"/>
                <a:gd name="connsiteY18" fmla="*/ 459516 h 578355"/>
                <a:gd name="connsiteX19" fmla="*/ 364444 w 454762"/>
                <a:gd name="connsiteY19" fmla="*/ 31691 h 578355"/>
                <a:gd name="connsiteX20" fmla="*/ 158454 w 454762"/>
                <a:gd name="connsiteY20" fmla="*/ 31691 h 57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762" h="578355">
                  <a:moveTo>
                    <a:pt x="0" y="459516"/>
                  </a:moveTo>
                  <a:lnTo>
                    <a:pt x="15845" y="459516"/>
                  </a:lnTo>
                  <a:cubicBezTo>
                    <a:pt x="41198" y="459516"/>
                    <a:pt x="58628" y="453178"/>
                    <a:pt x="66551" y="438917"/>
                  </a:cubicBezTo>
                  <a:cubicBezTo>
                    <a:pt x="76058" y="424656"/>
                    <a:pt x="82396" y="404057"/>
                    <a:pt x="85565" y="373951"/>
                  </a:cubicBezTo>
                  <a:lnTo>
                    <a:pt x="128348" y="0"/>
                  </a:lnTo>
                  <a:lnTo>
                    <a:pt x="399304" y="0"/>
                  </a:lnTo>
                  <a:lnTo>
                    <a:pt x="399304" y="459516"/>
                  </a:lnTo>
                  <a:lnTo>
                    <a:pt x="454762" y="459516"/>
                  </a:lnTo>
                  <a:lnTo>
                    <a:pt x="454762" y="578356"/>
                  </a:lnTo>
                  <a:lnTo>
                    <a:pt x="424656" y="578356"/>
                  </a:lnTo>
                  <a:lnTo>
                    <a:pt x="424656" y="491206"/>
                  </a:lnTo>
                  <a:lnTo>
                    <a:pt x="30107" y="491206"/>
                  </a:lnTo>
                  <a:lnTo>
                    <a:pt x="30107" y="578356"/>
                  </a:lnTo>
                  <a:lnTo>
                    <a:pt x="1585" y="578356"/>
                  </a:lnTo>
                  <a:lnTo>
                    <a:pt x="1585" y="459516"/>
                  </a:lnTo>
                  <a:close/>
                  <a:moveTo>
                    <a:pt x="158454" y="31691"/>
                  </a:moveTo>
                  <a:lnTo>
                    <a:pt x="120425" y="375535"/>
                  </a:lnTo>
                  <a:cubicBezTo>
                    <a:pt x="115671" y="419902"/>
                    <a:pt x="102995" y="448424"/>
                    <a:pt x="83981" y="459516"/>
                  </a:cubicBezTo>
                  <a:lnTo>
                    <a:pt x="364444" y="459516"/>
                  </a:lnTo>
                  <a:lnTo>
                    <a:pt x="364444" y="31691"/>
                  </a:lnTo>
                  <a:lnTo>
                    <a:pt x="158454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/>
            <p:cNvSpPr/>
            <p:nvPr/>
          </p:nvSpPr>
          <p:spPr>
            <a:xfrm>
              <a:off x="8648689" y="-6081712"/>
              <a:ext cx="473776" cy="492790"/>
            </a:xfrm>
            <a:custGeom>
              <a:avLst/>
              <a:gdLst>
                <a:gd name="connsiteX0" fmla="*/ 369197 w 473776"/>
                <a:gd name="connsiteY0" fmla="*/ 351767 h 492790"/>
                <a:gd name="connsiteX1" fmla="*/ 102995 w 473776"/>
                <a:gd name="connsiteY1" fmla="*/ 351767 h 492790"/>
                <a:gd name="connsiteX2" fmla="*/ 36444 w 473776"/>
                <a:gd name="connsiteY2" fmla="*/ 492791 h 492790"/>
                <a:gd name="connsiteX3" fmla="*/ 0 w 473776"/>
                <a:gd name="connsiteY3" fmla="*/ 492791 h 492790"/>
                <a:gd name="connsiteX4" fmla="*/ 0 w 473776"/>
                <a:gd name="connsiteY4" fmla="*/ 488037 h 492790"/>
                <a:gd name="connsiteX5" fmla="*/ 229758 w 473776"/>
                <a:gd name="connsiteY5" fmla="*/ 0 h 492790"/>
                <a:gd name="connsiteX6" fmla="*/ 245603 w 473776"/>
                <a:gd name="connsiteY6" fmla="*/ 0 h 492790"/>
                <a:gd name="connsiteX7" fmla="*/ 473776 w 473776"/>
                <a:gd name="connsiteY7" fmla="*/ 488037 h 492790"/>
                <a:gd name="connsiteX8" fmla="*/ 473776 w 473776"/>
                <a:gd name="connsiteY8" fmla="*/ 492791 h 492790"/>
                <a:gd name="connsiteX9" fmla="*/ 437332 w 473776"/>
                <a:gd name="connsiteY9" fmla="*/ 492791 h 492790"/>
                <a:gd name="connsiteX10" fmla="*/ 369197 w 473776"/>
                <a:gd name="connsiteY10" fmla="*/ 351767 h 492790"/>
                <a:gd name="connsiteX11" fmla="*/ 237681 w 473776"/>
                <a:gd name="connsiteY11" fmla="*/ 61797 h 492790"/>
                <a:gd name="connsiteX12" fmla="*/ 115671 w 473776"/>
                <a:gd name="connsiteY12" fmla="*/ 320076 h 492790"/>
                <a:gd name="connsiteX13" fmla="*/ 358105 w 473776"/>
                <a:gd name="connsiteY13" fmla="*/ 320076 h 492790"/>
                <a:gd name="connsiteX14" fmla="*/ 237681 w 473776"/>
                <a:gd name="connsiteY14" fmla="*/ 61797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0">
                  <a:moveTo>
                    <a:pt x="369197" y="351767"/>
                  </a:moveTo>
                  <a:lnTo>
                    <a:pt x="102995" y="351767"/>
                  </a:lnTo>
                  <a:lnTo>
                    <a:pt x="36444" y="492791"/>
                  </a:lnTo>
                  <a:lnTo>
                    <a:pt x="0" y="492791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7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9197" y="351767"/>
                  </a:lnTo>
                  <a:close/>
                  <a:moveTo>
                    <a:pt x="237681" y="61797"/>
                  </a:moveTo>
                  <a:lnTo>
                    <a:pt x="115671" y="320076"/>
                  </a:lnTo>
                  <a:lnTo>
                    <a:pt x="358105" y="320076"/>
                  </a:lnTo>
                  <a:lnTo>
                    <a:pt x="237681" y="61797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58" name="Группа 57"/>
          <p:cNvGrpSpPr/>
          <p:nvPr userDrawn="1"/>
        </p:nvGrpSpPr>
        <p:grpSpPr>
          <a:xfrm>
            <a:off x="1041348" y="2574754"/>
            <a:ext cx="4625832" cy="498917"/>
            <a:chOff x="979530" y="-3162995"/>
            <a:chExt cx="5406439" cy="583109"/>
          </a:xfrm>
        </p:grpSpPr>
        <p:sp>
          <p:nvSpPr>
            <p:cNvPr id="59" name="Полилиния: фигура 58"/>
            <p:cNvSpPr/>
            <p:nvPr/>
          </p:nvSpPr>
          <p:spPr>
            <a:xfrm>
              <a:off x="979530" y="-3162995"/>
              <a:ext cx="465853" cy="500713"/>
            </a:xfrm>
            <a:custGeom>
              <a:avLst/>
              <a:gdLst>
                <a:gd name="connsiteX0" fmla="*/ 0 w 465853"/>
                <a:gd name="connsiteY0" fmla="*/ 251941 h 500713"/>
                <a:gd name="connsiteX1" fmla="*/ 69720 w 465853"/>
                <a:gd name="connsiteY1" fmla="*/ 69720 h 500713"/>
                <a:gd name="connsiteX2" fmla="*/ 247188 w 465853"/>
                <a:gd name="connsiteY2" fmla="*/ 0 h 500713"/>
                <a:gd name="connsiteX3" fmla="*/ 378704 w 465853"/>
                <a:gd name="connsiteY3" fmla="*/ 38029 h 500713"/>
                <a:gd name="connsiteX4" fmla="*/ 461100 w 465853"/>
                <a:gd name="connsiteY4" fmla="*/ 142608 h 500713"/>
                <a:gd name="connsiteX5" fmla="*/ 426240 w 465853"/>
                <a:gd name="connsiteY5" fmla="*/ 142608 h 500713"/>
                <a:gd name="connsiteX6" fmla="*/ 353352 w 465853"/>
                <a:gd name="connsiteY6" fmla="*/ 61797 h 500713"/>
                <a:gd name="connsiteX7" fmla="*/ 245603 w 465853"/>
                <a:gd name="connsiteY7" fmla="*/ 33275 h 500713"/>
                <a:gd name="connsiteX8" fmla="*/ 95072 w 465853"/>
                <a:gd name="connsiteY8" fmla="*/ 93488 h 500713"/>
                <a:gd name="connsiteX9" fmla="*/ 36444 w 465853"/>
                <a:gd name="connsiteY9" fmla="*/ 250357 h 500713"/>
                <a:gd name="connsiteX10" fmla="*/ 95072 w 465853"/>
                <a:gd name="connsiteY10" fmla="*/ 405641 h 500713"/>
                <a:gd name="connsiteX11" fmla="*/ 247188 w 465853"/>
                <a:gd name="connsiteY11" fmla="*/ 467438 h 500713"/>
                <a:gd name="connsiteX12" fmla="*/ 358105 w 465853"/>
                <a:gd name="connsiteY12" fmla="*/ 435748 h 500713"/>
                <a:gd name="connsiteX13" fmla="*/ 430994 w 465853"/>
                <a:gd name="connsiteY13" fmla="*/ 348598 h 500713"/>
                <a:gd name="connsiteX14" fmla="*/ 465854 w 465853"/>
                <a:gd name="connsiteY14" fmla="*/ 348598 h 500713"/>
                <a:gd name="connsiteX15" fmla="*/ 383458 w 465853"/>
                <a:gd name="connsiteY15" fmla="*/ 461100 h 500713"/>
                <a:gd name="connsiteX16" fmla="*/ 248772 w 465853"/>
                <a:gd name="connsiteY16" fmla="*/ 500714 h 500713"/>
                <a:gd name="connsiteX17" fmla="*/ 72889 w 465853"/>
                <a:gd name="connsiteY17" fmla="*/ 430994 h 500713"/>
                <a:gd name="connsiteX18" fmla="*/ 0 w 465853"/>
                <a:gd name="connsiteY18" fmla="*/ 251941 h 50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5853" h="500713">
                  <a:moveTo>
                    <a:pt x="0" y="251941"/>
                  </a:moveTo>
                  <a:cubicBezTo>
                    <a:pt x="0" y="177468"/>
                    <a:pt x="23768" y="117256"/>
                    <a:pt x="69720" y="69720"/>
                  </a:cubicBezTo>
                  <a:cubicBezTo>
                    <a:pt x="115671" y="23768"/>
                    <a:pt x="175884" y="0"/>
                    <a:pt x="247188" y="0"/>
                  </a:cubicBezTo>
                  <a:cubicBezTo>
                    <a:pt x="296308" y="1584"/>
                    <a:pt x="339091" y="14261"/>
                    <a:pt x="378704" y="38029"/>
                  </a:cubicBezTo>
                  <a:cubicBezTo>
                    <a:pt x="416733" y="61797"/>
                    <a:pt x="445255" y="98241"/>
                    <a:pt x="461100" y="142608"/>
                  </a:cubicBezTo>
                  <a:lnTo>
                    <a:pt x="426240" y="142608"/>
                  </a:lnTo>
                  <a:cubicBezTo>
                    <a:pt x="410395" y="107749"/>
                    <a:pt x="385042" y="80811"/>
                    <a:pt x="353352" y="61797"/>
                  </a:cubicBezTo>
                  <a:cubicBezTo>
                    <a:pt x="321661" y="42782"/>
                    <a:pt x="285217" y="33275"/>
                    <a:pt x="245603" y="33275"/>
                  </a:cubicBezTo>
                  <a:cubicBezTo>
                    <a:pt x="183806" y="31691"/>
                    <a:pt x="133101" y="52290"/>
                    <a:pt x="95072" y="93488"/>
                  </a:cubicBezTo>
                  <a:cubicBezTo>
                    <a:pt x="55459" y="134686"/>
                    <a:pt x="36444" y="186975"/>
                    <a:pt x="36444" y="250357"/>
                  </a:cubicBezTo>
                  <a:cubicBezTo>
                    <a:pt x="36444" y="313738"/>
                    <a:pt x="55459" y="364443"/>
                    <a:pt x="95072" y="405641"/>
                  </a:cubicBezTo>
                  <a:cubicBezTo>
                    <a:pt x="134686" y="446839"/>
                    <a:pt x="185391" y="467438"/>
                    <a:pt x="247188" y="467438"/>
                  </a:cubicBezTo>
                  <a:cubicBezTo>
                    <a:pt x="288386" y="467438"/>
                    <a:pt x="324830" y="456347"/>
                    <a:pt x="358105" y="435748"/>
                  </a:cubicBezTo>
                  <a:cubicBezTo>
                    <a:pt x="391381" y="415149"/>
                    <a:pt x="415149" y="386627"/>
                    <a:pt x="430994" y="348598"/>
                  </a:cubicBezTo>
                  <a:lnTo>
                    <a:pt x="465854" y="348598"/>
                  </a:lnTo>
                  <a:cubicBezTo>
                    <a:pt x="450009" y="396134"/>
                    <a:pt x="423071" y="434163"/>
                    <a:pt x="383458" y="461100"/>
                  </a:cubicBezTo>
                  <a:cubicBezTo>
                    <a:pt x="343845" y="488037"/>
                    <a:pt x="297893" y="500714"/>
                    <a:pt x="248772" y="500714"/>
                  </a:cubicBezTo>
                  <a:cubicBezTo>
                    <a:pt x="177468" y="500714"/>
                    <a:pt x="118840" y="476945"/>
                    <a:pt x="72889" y="430994"/>
                  </a:cubicBezTo>
                  <a:cubicBezTo>
                    <a:pt x="22184" y="386627"/>
                    <a:pt x="0" y="326414"/>
                    <a:pt x="0" y="25194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0" name="Полилиния: фигура 59"/>
            <p:cNvSpPr/>
            <p:nvPr/>
          </p:nvSpPr>
          <p:spPr>
            <a:xfrm>
              <a:off x="1564224" y="-3161411"/>
              <a:ext cx="495960" cy="503882"/>
            </a:xfrm>
            <a:custGeom>
              <a:avLst/>
              <a:gdLst>
                <a:gd name="connsiteX0" fmla="*/ 495960 w 495960"/>
                <a:gd name="connsiteY0" fmla="*/ 250357 h 503882"/>
                <a:gd name="connsiteX1" fmla="*/ 426240 w 495960"/>
                <a:gd name="connsiteY1" fmla="*/ 432579 h 503882"/>
                <a:gd name="connsiteX2" fmla="*/ 247188 w 495960"/>
                <a:gd name="connsiteY2" fmla="*/ 503883 h 503882"/>
                <a:gd name="connsiteX3" fmla="*/ 69720 w 495960"/>
                <a:gd name="connsiteY3" fmla="*/ 434163 h 503882"/>
                <a:gd name="connsiteX4" fmla="*/ 0 w 495960"/>
                <a:gd name="connsiteY4" fmla="*/ 251942 h 503882"/>
                <a:gd name="connsiteX5" fmla="*/ 69720 w 495960"/>
                <a:gd name="connsiteY5" fmla="*/ 69720 h 503882"/>
                <a:gd name="connsiteX6" fmla="*/ 247188 w 495960"/>
                <a:gd name="connsiteY6" fmla="*/ 0 h 503882"/>
                <a:gd name="connsiteX7" fmla="*/ 426240 w 495960"/>
                <a:gd name="connsiteY7" fmla="*/ 69720 h 503882"/>
                <a:gd name="connsiteX8" fmla="*/ 495960 w 495960"/>
                <a:gd name="connsiteY8" fmla="*/ 250357 h 503882"/>
                <a:gd name="connsiteX9" fmla="*/ 96657 w 495960"/>
                <a:gd name="connsiteY9" fmla="*/ 93488 h 503882"/>
                <a:gd name="connsiteX10" fmla="*/ 36444 w 495960"/>
                <a:gd name="connsiteY10" fmla="*/ 251942 h 503882"/>
                <a:gd name="connsiteX11" fmla="*/ 96657 w 495960"/>
                <a:gd name="connsiteY11" fmla="*/ 410395 h 503882"/>
                <a:gd name="connsiteX12" fmla="*/ 248772 w 495960"/>
                <a:gd name="connsiteY12" fmla="*/ 472192 h 503882"/>
                <a:gd name="connsiteX13" fmla="*/ 400888 w 495960"/>
                <a:gd name="connsiteY13" fmla="*/ 410395 h 503882"/>
                <a:gd name="connsiteX14" fmla="*/ 461100 w 495960"/>
                <a:gd name="connsiteY14" fmla="*/ 251942 h 503882"/>
                <a:gd name="connsiteX15" fmla="*/ 400888 w 495960"/>
                <a:gd name="connsiteY15" fmla="*/ 93488 h 503882"/>
                <a:gd name="connsiteX16" fmla="*/ 248772 w 495960"/>
                <a:gd name="connsiteY16" fmla="*/ 31691 h 503882"/>
                <a:gd name="connsiteX17" fmla="*/ 96657 w 495960"/>
                <a:gd name="connsiteY17" fmla="*/ 93488 h 50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5960" h="503882">
                  <a:moveTo>
                    <a:pt x="495960" y="250357"/>
                  </a:moveTo>
                  <a:cubicBezTo>
                    <a:pt x="495960" y="324830"/>
                    <a:pt x="472192" y="385043"/>
                    <a:pt x="426240" y="432579"/>
                  </a:cubicBezTo>
                  <a:cubicBezTo>
                    <a:pt x="380289" y="480115"/>
                    <a:pt x="320076" y="503883"/>
                    <a:pt x="247188" y="503883"/>
                  </a:cubicBezTo>
                  <a:cubicBezTo>
                    <a:pt x="175884" y="503883"/>
                    <a:pt x="115671" y="480115"/>
                    <a:pt x="69720" y="434163"/>
                  </a:cubicBezTo>
                  <a:cubicBezTo>
                    <a:pt x="23768" y="388212"/>
                    <a:pt x="0" y="326415"/>
                    <a:pt x="0" y="251942"/>
                  </a:cubicBezTo>
                  <a:cubicBezTo>
                    <a:pt x="0" y="177468"/>
                    <a:pt x="23768" y="115671"/>
                    <a:pt x="69720" y="69720"/>
                  </a:cubicBezTo>
                  <a:cubicBezTo>
                    <a:pt x="117256" y="22184"/>
                    <a:pt x="175884" y="0"/>
                    <a:pt x="247188" y="0"/>
                  </a:cubicBezTo>
                  <a:cubicBezTo>
                    <a:pt x="318492" y="0"/>
                    <a:pt x="378704" y="23768"/>
                    <a:pt x="426240" y="69720"/>
                  </a:cubicBezTo>
                  <a:cubicBezTo>
                    <a:pt x="473777" y="115671"/>
                    <a:pt x="495960" y="175884"/>
                    <a:pt x="495960" y="250357"/>
                  </a:cubicBezTo>
                  <a:close/>
                  <a:moveTo>
                    <a:pt x="96657" y="93488"/>
                  </a:moveTo>
                  <a:cubicBezTo>
                    <a:pt x="57043" y="134686"/>
                    <a:pt x="36444" y="186975"/>
                    <a:pt x="36444" y="251942"/>
                  </a:cubicBezTo>
                  <a:cubicBezTo>
                    <a:pt x="36444" y="316907"/>
                    <a:pt x="57043" y="369197"/>
                    <a:pt x="96657" y="410395"/>
                  </a:cubicBezTo>
                  <a:cubicBezTo>
                    <a:pt x="136270" y="451593"/>
                    <a:pt x="186975" y="472192"/>
                    <a:pt x="248772" y="472192"/>
                  </a:cubicBezTo>
                  <a:cubicBezTo>
                    <a:pt x="310569" y="472192"/>
                    <a:pt x="361274" y="451593"/>
                    <a:pt x="400888" y="410395"/>
                  </a:cubicBezTo>
                  <a:cubicBezTo>
                    <a:pt x="440501" y="369197"/>
                    <a:pt x="461100" y="316907"/>
                    <a:pt x="461100" y="251942"/>
                  </a:cubicBezTo>
                  <a:cubicBezTo>
                    <a:pt x="461100" y="186975"/>
                    <a:pt x="440501" y="134686"/>
                    <a:pt x="400888" y="93488"/>
                  </a:cubicBezTo>
                  <a:cubicBezTo>
                    <a:pt x="361274" y="52290"/>
                    <a:pt x="310569" y="31691"/>
                    <a:pt x="248772" y="31691"/>
                  </a:cubicBezTo>
                  <a:cubicBezTo>
                    <a:pt x="186975" y="31691"/>
                    <a:pt x="136270" y="52290"/>
                    <a:pt x="96657" y="93488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1" name="Полилиния: фигура 60"/>
            <p:cNvSpPr/>
            <p:nvPr/>
          </p:nvSpPr>
          <p:spPr>
            <a:xfrm>
              <a:off x="2220222" y="-3156657"/>
              <a:ext cx="407225" cy="576771"/>
            </a:xfrm>
            <a:custGeom>
              <a:avLst/>
              <a:gdLst>
                <a:gd name="connsiteX0" fmla="*/ 378704 w 407225"/>
                <a:gd name="connsiteY0" fmla="*/ 491206 h 576771"/>
                <a:gd name="connsiteX1" fmla="*/ 0 w 407225"/>
                <a:gd name="connsiteY1" fmla="*/ 491206 h 576771"/>
                <a:gd name="connsiteX2" fmla="*/ 0 w 407225"/>
                <a:gd name="connsiteY2" fmla="*/ 0 h 576771"/>
                <a:gd name="connsiteX3" fmla="*/ 36444 w 407225"/>
                <a:gd name="connsiteY3" fmla="*/ 0 h 576771"/>
                <a:gd name="connsiteX4" fmla="*/ 36444 w 407225"/>
                <a:gd name="connsiteY4" fmla="*/ 457931 h 576771"/>
                <a:gd name="connsiteX5" fmla="*/ 318492 w 407225"/>
                <a:gd name="connsiteY5" fmla="*/ 457931 h 576771"/>
                <a:gd name="connsiteX6" fmla="*/ 318492 w 407225"/>
                <a:gd name="connsiteY6" fmla="*/ 0 h 576771"/>
                <a:gd name="connsiteX7" fmla="*/ 353352 w 407225"/>
                <a:gd name="connsiteY7" fmla="*/ 0 h 576771"/>
                <a:gd name="connsiteX8" fmla="*/ 353352 w 407225"/>
                <a:gd name="connsiteY8" fmla="*/ 459516 h 576771"/>
                <a:gd name="connsiteX9" fmla="*/ 407226 w 407225"/>
                <a:gd name="connsiteY9" fmla="*/ 459516 h 576771"/>
                <a:gd name="connsiteX10" fmla="*/ 407226 w 407225"/>
                <a:gd name="connsiteY10" fmla="*/ 576772 h 576771"/>
                <a:gd name="connsiteX11" fmla="*/ 377120 w 407225"/>
                <a:gd name="connsiteY11" fmla="*/ 576772 h 576771"/>
                <a:gd name="connsiteX12" fmla="*/ 377120 w 407225"/>
                <a:gd name="connsiteY12" fmla="*/ 491206 h 57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7225" h="576771">
                  <a:moveTo>
                    <a:pt x="378704" y="491206"/>
                  </a:moveTo>
                  <a:lnTo>
                    <a:pt x="0" y="491206"/>
                  </a:lnTo>
                  <a:lnTo>
                    <a:pt x="0" y="0"/>
                  </a:lnTo>
                  <a:lnTo>
                    <a:pt x="36444" y="0"/>
                  </a:lnTo>
                  <a:lnTo>
                    <a:pt x="36444" y="457931"/>
                  </a:lnTo>
                  <a:lnTo>
                    <a:pt x="318492" y="457931"/>
                  </a:lnTo>
                  <a:lnTo>
                    <a:pt x="318492" y="0"/>
                  </a:lnTo>
                  <a:lnTo>
                    <a:pt x="353352" y="0"/>
                  </a:lnTo>
                  <a:lnTo>
                    <a:pt x="353352" y="459516"/>
                  </a:lnTo>
                  <a:lnTo>
                    <a:pt x="407226" y="459516"/>
                  </a:lnTo>
                  <a:lnTo>
                    <a:pt x="407226" y="576772"/>
                  </a:lnTo>
                  <a:lnTo>
                    <a:pt x="377120" y="576772"/>
                  </a:lnTo>
                  <a:lnTo>
                    <a:pt x="377120" y="491206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2" name="Полилиния: фигура 61"/>
            <p:cNvSpPr/>
            <p:nvPr/>
          </p:nvSpPr>
          <p:spPr>
            <a:xfrm>
              <a:off x="2776395" y="-3156657"/>
              <a:ext cx="383457" cy="491206"/>
            </a:xfrm>
            <a:custGeom>
              <a:avLst/>
              <a:gdLst>
                <a:gd name="connsiteX0" fmla="*/ 350183 w 383457"/>
                <a:gd name="connsiteY0" fmla="*/ 77642 h 491206"/>
                <a:gd name="connsiteX1" fmla="*/ 12676 w 383457"/>
                <a:gd name="connsiteY1" fmla="*/ 491206 h 491206"/>
                <a:gd name="connsiteX2" fmla="*/ 0 w 383457"/>
                <a:gd name="connsiteY2" fmla="*/ 491206 h 491206"/>
                <a:gd name="connsiteX3" fmla="*/ 0 w 383457"/>
                <a:gd name="connsiteY3" fmla="*/ 0 h 491206"/>
                <a:gd name="connsiteX4" fmla="*/ 36444 w 383457"/>
                <a:gd name="connsiteY4" fmla="*/ 0 h 491206"/>
                <a:gd name="connsiteX5" fmla="*/ 36444 w 383457"/>
                <a:gd name="connsiteY5" fmla="*/ 234512 h 491206"/>
                <a:gd name="connsiteX6" fmla="*/ 33275 w 383457"/>
                <a:gd name="connsiteY6" fmla="*/ 411980 h 491206"/>
                <a:gd name="connsiteX7" fmla="*/ 369197 w 383457"/>
                <a:gd name="connsiteY7" fmla="*/ 0 h 491206"/>
                <a:gd name="connsiteX8" fmla="*/ 383458 w 383457"/>
                <a:gd name="connsiteY8" fmla="*/ 0 h 491206"/>
                <a:gd name="connsiteX9" fmla="*/ 383458 w 383457"/>
                <a:gd name="connsiteY9" fmla="*/ 491206 h 491206"/>
                <a:gd name="connsiteX10" fmla="*/ 347014 w 383457"/>
                <a:gd name="connsiteY10" fmla="*/ 491206 h 491206"/>
                <a:gd name="connsiteX11" fmla="*/ 347014 w 383457"/>
                <a:gd name="connsiteY11" fmla="*/ 244019 h 491206"/>
                <a:gd name="connsiteX12" fmla="*/ 350183 w 383457"/>
                <a:gd name="connsiteY12" fmla="*/ 77642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457" h="491206">
                  <a:moveTo>
                    <a:pt x="350183" y="77642"/>
                  </a:moveTo>
                  <a:lnTo>
                    <a:pt x="12676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36444" y="0"/>
                  </a:lnTo>
                  <a:lnTo>
                    <a:pt x="36444" y="234512"/>
                  </a:lnTo>
                  <a:lnTo>
                    <a:pt x="33275" y="411980"/>
                  </a:lnTo>
                  <a:lnTo>
                    <a:pt x="369197" y="0"/>
                  </a:lnTo>
                  <a:lnTo>
                    <a:pt x="383458" y="0"/>
                  </a:lnTo>
                  <a:lnTo>
                    <a:pt x="383458" y="491206"/>
                  </a:lnTo>
                  <a:lnTo>
                    <a:pt x="347014" y="491206"/>
                  </a:lnTo>
                  <a:lnTo>
                    <a:pt x="347014" y="244019"/>
                  </a:lnTo>
                  <a:lnTo>
                    <a:pt x="350183" y="77642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3" name="Полилиния: фигура 62"/>
            <p:cNvSpPr/>
            <p:nvPr/>
          </p:nvSpPr>
          <p:spPr>
            <a:xfrm>
              <a:off x="3291369" y="-3156657"/>
              <a:ext cx="473776" cy="492791"/>
            </a:xfrm>
            <a:custGeom>
              <a:avLst/>
              <a:gdLst>
                <a:gd name="connsiteX0" fmla="*/ 369197 w 473776"/>
                <a:gd name="connsiteY0" fmla="*/ 350183 h 492791"/>
                <a:gd name="connsiteX1" fmla="*/ 102995 w 473776"/>
                <a:gd name="connsiteY1" fmla="*/ 350183 h 492791"/>
                <a:gd name="connsiteX2" fmla="*/ 36444 w 473776"/>
                <a:gd name="connsiteY2" fmla="*/ 491206 h 492791"/>
                <a:gd name="connsiteX3" fmla="*/ 0 w 473776"/>
                <a:gd name="connsiteY3" fmla="*/ 491206 h 492791"/>
                <a:gd name="connsiteX4" fmla="*/ 0 w 473776"/>
                <a:gd name="connsiteY4" fmla="*/ 488037 h 492791"/>
                <a:gd name="connsiteX5" fmla="*/ 229758 w 473776"/>
                <a:gd name="connsiteY5" fmla="*/ 0 h 492791"/>
                <a:gd name="connsiteX6" fmla="*/ 245603 w 473776"/>
                <a:gd name="connsiteY6" fmla="*/ 0 h 492791"/>
                <a:gd name="connsiteX7" fmla="*/ 473776 w 473776"/>
                <a:gd name="connsiteY7" fmla="*/ 488037 h 492791"/>
                <a:gd name="connsiteX8" fmla="*/ 473776 w 473776"/>
                <a:gd name="connsiteY8" fmla="*/ 492791 h 492791"/>
                <a:gd name="connsiteX9" fmla="*/ 437332 w 473776"/>
                <a:gd name="connsiteY9" fmla="*/ 492791 h 492791"/>
                <a:gd name="connsiteX10" fmla="*/ 369197 w 473776"/>
                <a:gd name="connsiteY10" fmla="*/ 350183 h 492791"/>
                <a:gd name="connsiteX11" fmla="*/ 236096 w 473776"/>
                <a:gd name="connsiteY11" fmla="*/ 60212 h 492791"/>
                <a:gd name="connsiteX12" fmla="*/ 114087 w 473776"/>
                <a:gd name="connsiteY12" fmla="*/ 318492 h 492791"/>
                <a:gd name="connsiteX13" fmla="*/ 356521 w 473776"/>
                <a:gd name="connsiteY13" fmla="*/ 318492 h 492791"/>
                <a:gd name="connsiteX14" fmla="*/ 236096 w 473776"/>
                <a:gd name="connsiteY14" fmla="*/ 60212 h 49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1">
                  <a:moveTo>
                    <a:pt x="369197" y="350183"/>
                  </a:moveTo>
                  <a:lnTo>
                    <a:pt x="102995" y="350183"/>
                  </a:lnTo>
                  <a:lnTo>
                    <a:pt x="36444" y="491206"/>
                  </a:lnTo>
                  <a:lnTo>
                    <a:pt x="0" y="491206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7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9197" y="350183"/>
                  </a:lnTo>
                  <a:close/>
                  <a:moveTo>
                    <a:pt x="236096" y="60212"/>
                  </a:moveTo>
                  <a:lnTo>
                    <a:pt x="114087" y="318492"/>
                  </a:lnTo>
                  <a:lnTo>
                    <a:pt x="356521" y="318492"/>
                  </a:lnTo>
                  <a:lnTo>
                    <a:pt x="236096" y="60212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4" name="Полилиния: фигура 63"/>
            <p:cNvSpPr/>
            <p:nvPr/>
          </p:nvSpPr>
          <p:spPr>
            <a:xfrm>
              <a:off x="3839619" y="-3156657"/>
              <a:ext cx="419902" cy="493886"/>
            </a:xfrm>
            <a:custGeom>
              <a:avLst/>
              <a:gdLst>
                <a:gd name="connsiteX0" fmla="*/ 167961 w 419902"/>
                <a:gd name="connsiteY0" fmla="*/ 33275 h 493886"/>
                <a:gd name="connsiteX1" fmla="*/ 129932 w 419902"/>
                <a:gd name="connsiteY1" fmla="*/ 383458 h 493886"/>
                <a:gd name="connsiteX2" fmla="*/ 95072 w 419902"/>
                <a:gd name="connsiteY2" fmla="*/ 475361 h 493886"/>
                <a:gd name="connsiteX3" fmla="*/ 0 w 419902"/>
                <a:gd name="connsiteY3" fmla="*/ 491206 h 493886"/>
                <a:gd name="connsiteX4" fmla="*/ 0 w 419902"/>
                <a:gd name="connsiteY4" fmla="*/ 462685 h 493886"/>
                <a:gd name="connsiteX5" fmla="*/ 69720 w 419902"/>
                <a:gd name="connsiteY5" fmla="*/ 450009 h 493886"/>
                <a:gd name="connsiteX6" fmla="*/ 95072 w 419902"/>
                <a:gd name="connsiteY6" fmla="*/ 378704 h 493886"/>
                <a:gd name="connsiteX7" fmla="*/ 137855 w 419902"/>
                <a:gd name="connsiteY7" fmla="*/ 0 h 493886"/>
                <a:gd name="connsiteX8" fmla="*/ 419902 w 419902"/>
                <a:gd name="connsiteY8" fmla="*/ 0 h 493886"/>
                <a:gd name="connsiteX9" fmla="*/ 419902 w 419902"/>
                <a:gd name="connsiteY9" fmla="*/ 491206 h 493886"/>
                <a:gd name="connsiteX10" fmla="*/ 383458 w 419902"/>
                <a:gd name="connsiteY10" fmla="*/ 491206 h 493886"/>
                <a:gd name="connsiteX11" fmla="*/ 383458 w 419902"/>
                <a:gd name="connsiteY11" fmla="*/ 31691 h 493886"/>
                <a:gd name="connsiteX12" fmla="*/ 167961 w 419902"/>
                <a:gd name="connsiteY12" fmla="*/ 31691 h 4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902" h="493886">
                  <a:moveTo>
                    <a:pt x="167961" y="33275"/>
                  </a:moveTo>
                  <a:lnTo>
                    <a:pt x="129932" y="383458"/>
                  </a:lnTo>
                  <a:cubicBezTo>
                    <a:pt x="125178" y="427825"/>
                    <a:pt x="114087" y="457931"/>
                    <a:pt x="95072" y="475361"/>
                  </a:cubicBezTo>
                  <a:cubicBezTo>
                    <a:pt x="76058" y="492791"/>
                    <a:pt x="44367" y="497545"/>
                    <a:pt x="0" y="491206"/>
                  </a:cubicBezTo>
                  <a:lnTo>
                    <a:pt x="0" y="462685"/>
                  </a:lnTo>
                  <a:cubicBezTo>
                    <a:pt x="33275" y="469023"/>
                    <a:pt x="55459" y="464269"/>
                    <a:pt x="69720" y="450009"/>
                  </a:cubicBezTo>
                  <a:cubicBezTo>
                    <a:pt x="83980" y="435748"/>
                    <a:pt x="91903" y="411980"/>
                    <a:pt x="95072" y="378704"/>
                  </a:cubicBezTo>
                  <a:lnTo>
                    <a:pt x="137855" y="0"/>
                  </a:lnTo>
                  <a:lnTo>
                    <a:pt x="419902" y="0"/>
                  </a:lnTo>
                  <a:lnTo>
                    <a:pt x="419902" y="491206"/>
                  </a:lnTo>
                  <a:lnTo>
                    <a:pt x="383458" y="491206"/>
                  </a:lnTo>
                  <a:lnTo>
                    <a:pt x="383458" y="31691"/>
                  </a:lnTo>
                  <a:lnTo>
                    <a:pt x="167961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65" name="Полилиния: фигура 64"/>
            <p:cNvSpPr/>
            <p:nvPr/>
          </p:nvSpPr>
          <p:spPr>
            <a:xfrm>
              <a:off x="4451250" y="-3155073"/>
              <a:ext cx="354936" cy="491206"/>
            </a:xfrm>
            <a:custGeom>
              <a:avLst/>
              <a:gdLst>
                <a:gd name="connsiteX0" fmla="*/ 34860 w 354936"/>
                <a:gd name="connsiteY0" fmla="*/ 0 h 491206"/>
                <a:gd name="connsiteX1" fmla="*/ 34860 w 354936"/>
                <a:gd name="connsiteY1" fmla="*/ 175883 h 491206"/>
                <a:gd name="connsiteX2" fmla="*/ 185391 w 354936"/>
                <a:gd name="connsiteY2" fmla="*/ 175883 h 491206"/>
                <a:gd name="connsiteX3" fmla="*/ 307400 w 354936"/>
                <a:gd name="connsiteY3" fmla="*/ 218666 h 491206"/>
                <a:gd name="connsiteX4" fmla="*/ 354936 w 354936"/>
                <a:gd name="connsiteY4" fmla="*/ 331168 h 491206"/>
                <a:gd name="connsiteX5" fmla="*/ 307400 w 354936"/>
                <a:gd name="connsiteY5" fmla="*/ 446839 h 491206"/>
                <a:gd name="connsiteX6" fmla="*/ 185391 w 354936"/>
                <a:gd name="connsiteY6" fmla="*/ 491206 h 491206"/>
                <a:gd name="connsiteX7" fmla="*/ 0 w 354936"/>
                <a:gd name="connsiteY7" fmla="*/ 491206 h 491206"/>
                <a:gd name="connsiteX8" fmla="*/ 0 w 354936"/>
                <a:gd name="connsiteY8" fmla="*/ 0 h 491206"/>
                <a:gd name="connsiteX9" fmla="*/ 34860 w 354936"/>
                <a:gd name="connsiteY9" fmla="*/ 0 h 491206"/>
                <a:gd name="connsiteX10" fmla="*/ 185391 w 354936"/>
                <a:gd name="connsiteY10" fmla="*/ 207574 h 491206"/>
                <a:gd name="connsiteX11" fmla="*/ 34860 w 354936"/>
                <a:gd name="connsiteY11" fmla="*/ 207574 h 491206"/>
                <a:gd name="connsiteX12" fmla="*/ 34860 w 354936"/>
                <a:gd name="connsiteY12" fmla="*/ 459516 h 491206"/>
                <a:gd name="connsiteX13" fmla="*/ 185391 w 354936"/>
                <a:gd name="connsiteY13" fmla="*/ 459516 h 491206"/>
                <a:gd name="connsiteX14" fmla="*/ 282048 w 354936"/>
                <a:gd name="connsiteY14" fmla="*/ 423071 h 491206"/>
                <a:gd name="connsiteX15" fmla="*/ 320076 w 354936"/>
                <a:gd name="connsiteY15" fmla="*/ 331168 h 491206"/>
                <a:gd name="connsiteX16" fmla="*/ 282048 w 354936"/>
                <a:gd name="connsiteY16" fmla="*/ 240850 h 491206"/>
                <a:gd name="connsiteX17" fmla="*/ 185391 w 354936"/>
                <a:gd name="connsiteY17" fmla="*/ 207574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36" h="491206">
                  <a:moveTo>
                    <a:pt x="34860" y="0"/>
                  </a:moveTo>
                  <a:lnTo>
                    <a:pt x="34860" y="175883"/>
                  </a:lnTo>
                  <a:lnTo>
                    <a:pt x="185391" y="175883"/>
                  </a:lnTo>
                  <a:cubicBezTo>
                    <a:pt x="236096" y="175883"/>
                    <a:pt x="275710" y="190144"/>
                    <a:pt x="307400" y="218666"/>
                  </a:cubicBezTo>
                  <a:cubicBezTo>
                    <a:pt x="339091" y="247188"/>
                    <a:pt x="354936" y="285217"/>
                    <a:pt x="354936" y="331168"/>
                  </a:cubicBezTo>
                  <a:cubicBezTo>
                    <a:pt x="354936" y="377120"/>
                    <a:pt x="339091" y="416733"/>
                    <a:pt x="307400" y="446839"/>
                  </a:cubicBezTo>
                  <a:cubicBezTo>
                    <a:pt x="275710" y="476945"/>
                    <a:pt x="234512" y="491206"/>
                    <a:pt x="185391" y="491206"/>
                  </a:cubicBezTo>
                  <a:lnTo>
                    <a:pt x="0" y="491206"/>
                  </a:lnTo>
                  <a:lnTo>
                    <a:pt x="0" y="0"/>
                  </a:lnTo>
                  <a:lnTo>
                    <a:pt x="34860" y="0"/>
                  </a:lnTo>
                  <a:close/>
                  <a:moveTo>
                    <a:pt x="185391" y="207574"/>
                  </a:moveTo>
                  <a:lnTo>
                    <a:pt x="34860" y="207574"/>
                  </a:lnTo>
                  <a:lnTo>
                    <a:pt x="34860" y="459516"/>
                  </a:lnTo>
                  <a:lnTo>
                    <a:pt x="185391" y="459516"/>
                  </a:lnTo>
                  <a:cubicBezTo>
                    <a:pt x="223420" y="459516"/>
                    <a:pt x="255111" y="446839"/>
                    <a:pt x="282048" y="423071"/>
                  </a:cubicBezTo>
                  <a:cubicBezTo>
                    <a:pt x="307400" y="399303"/>
                    <a:pt x="320076" y="369197"/>
                    <a:pt x="320076" y="331168"/>
                  </a:cubicBezTo>
                  <a:cubicBezTo>
                    <a:pt x="320076" y="293139"/>
                    <a:pt x="307400" y="263033"/>
                    <a:pt x="282048" y="240850"/>
                  </a:cubicBezTo>
                  <a:cubicBezTo>
                    <a:pt x="256695" y="218666"/>
                    <a:pt x="225004" y="207574"/>
                    <a:pt x="185391" y="207574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1" name="Полилиния: фигура 110"/>
            <p:cNvSpPr/>
            <p:nvPr/>
          </p:nvSpPr>
          <p:spPr>
            <a:xfrm>
              <a:off x="4951964" y="-3156657"/>
              <a:ext cx="366027" cy="491206"/>
            </a:xfrm>
            <a:custGeom>
              <a:avLst/>
              <a:gdLst>
                <a:gd name="connsiteX0" fmla="*/ 366028 w 366027"/>
                <a:gd name="connsiteY0" fmla="*/ 491206 h 491206"/>
                <a:gd name="connsiteX1" fmla="*/ 329584 w 366027"/>
                <a:gd name="connsiteY1" fmla="*/ 491206 h 491206"/>
                <a:gd name="connsiteX2" fmla="*/ 329584 w 366027"/>
                <a:gd name="connsiteY2" fmla="*/ 250357 h 491206"/>
                <a:gd name="connsiteX3" fmla="*/ 34860 w 366027"/>
                <a:gd name="connsiteY3" fmla="*/ 250357 h 491206"/>
                <a:gd name="connsiteX4" fmla="*/ 34860 w 366027"/>
                <a:gd name="connsiteY4" fmla="*/ 491206 h 491206"/>
                <a:gd name="connsiteX5" fmla="*/ 0 w 366027"/>
                <a:gd name="connsiteY5" fmla="*/ 491206 h 491206"/>
                <a:gd name="connsiteX6" fmla="*/ 0 w 366027"/>
                <a:gd name="connsiteY6" fmla="*/ 0 h 491206"/>
                <a:gd name="connsiteX7" fmla="*/ 34860 w 366027"/>
                <a:gd name="connsiteY7" fmla="*/ 0 h 491206"/>
                <a:gd name="connsiteX8" fmla="*/ 34860 w 366027"/>
                <a:gd name="connsiteY8" fmla="*/ 217082 h 491206"/>
                <a:gd name="connsiteX9" fmla="*/ 329584 w 366027"/>
                <a:gd name="connsiteY9" fmla="*/ 217082 h 491206"/>
                <a:gd name="connsiteX10" fmla="*/ 329584 w 366027"/>
                <a:gd name="connsiteY10" fmla="*/ 0 h 491206"/>
                <a:gd name="connsiteX11" fmla="*/ 366028 w 366027"/>
                <a:gd name="connsiteY11" fmla="*/ 0 h 491206"/>
                <a:gd name="connsiteX12" fmla="*/ 366028 w 366027"/>
                <a:gd name="connsiteY12" fmla="*/ 491206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6027" h="491206">
                  <a:moveTo>
                    <a:pt x="366028" y="491206"/>
                  </a:moveTo>
                  <a:lnTo>
                    <a:pt x="329584" y="491206"/>
                  </a:lnTo>
                  <a:lnTo>
                    <a:pt x="329584" y="250357"/>
                  </a:lnTo>
                  <a:lnTo>
                    <a:pt x="34860" y="250357"/>
                  </a:lnTo>
                  <a:lnTo>
                    <a:pt x="34860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34860" y="0"/>
                  </a:lnTo>
                  <a:lnTo>
                    <a:pt x="34860" y="217082"/>
                  </a:lnTo>
                  <a:lnTo>
                    <a:pt x="329584" y="217082"/>
                  </a:lnTo>
                  <a:lnTo>
                    <a:pt x="329584" y="0"/>
                  </a:lnTo>
                  <a:lnTo>
                    <a:pt x="366028" y="0"/>
                  </a:lnTo>
                  <a:lnTo>
                    <a:pt x="366028" y="491206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2" name="Полилиния: фигура 111"/>
            <p:cNvSpPr/>
            <p:nvPr/>
          </p:nvSpPr>
          <p:spPr>
            <a:xfrm>
              <a:off x="5451093" y="-3156657"/>
              <a:ext cx="473776" cy="492791"/>
            </a:xfrm>
            <a:custGeom>
              <a:avLst/>
              <a:gdLst>
                <a:gd name="connsiteX0" fmla="*/ 369197 w 473776"/>
                <a:gd name="connsiteY0" fmla="*/ 350183 h 492791"/>
                <a:gd name="connsiteX1" fmla="*/ 102995 w 473776"/>
                <a:gd name="connsiteY1" fmla="*/ 350183 h 492791"/>
                <a:gd name="connsiteX2" fmla="*/ 36445 w 473776"/>
                <a:gd name="connsiteY2" fmla="*/ 491206 h 492791"/>
                <a:gd name="connsiteX3" fmla="*/ 0 w 473776"/>
                <a:gd name="connsiteY3" fmla="*/ 491206 h 492791"/>
                <a:gd name="connsiteX4" fmla="*/ 0 w 473776"/>
                <a:gd name="connsiteY4" fmla="*/ 488037 h 492791"/>
                <a:gd name="connsiteX5" fmla="*/ 229758 w 473776"/>
                <a:gd name="connsiteY5" fmla="*/ 0 h 492791"/>
                <a:gd name="connsiteX6" fmla="*/ 245603 w 473776"/>
                <a:gd name="connsiteY6" fmla="*/ 0 h 492791"/>
                <a:gd name="connsiteX7" fmla="*/ 473777 w 473776"/>
                <a:gd name="connsiteY7" fmla="*/ 488037 h 492791"/>
                <a:gd name="connsiteX8" fmla="*/ 473777 w 473776"/>
                <a:gd name="connsiteY8" fmla="*/ 492791 h 492791"/>
                <a:gd name="connsiteX9" fmla="*/ 437332 w 473776"/>
                <a:gd name="connsiteY9" fmla="*/ 492791 h 492791"/>
                <a:gd name="connsiteX10" fmla="*/ 369197 w 473776"/>
                <a:gd name="connsiteY10" fmla="*/ 350183 h 492791"/>
                <a:gd name="connsiteX11" fmla="*/ 236096 w 473776"/>
                <a:gd name="connsiteY11" fmla="*/ 60212 h 492791"/>
                <a:gd name="connsiteX12" fmla="*/ 114087 w 473776"/>
                <a:gd name="connsiteY12" fmla="*/ 318492 h 492791"/>
                <a:gd name="connsiteX13" fmla="*/ 356521 w 473776"/>
                <a:gd name="connsiteY13" fmla="*/ 318492 h 492791"/>
                <a:gd name="connsiteX14" fmla="*/ 236096 w 473776"/>
                <a:gd name="connsiteY14" fmla="*/ 60212 h 49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1">
                  <a:moveTo>
                    <a:pt x="369197" y="350183"/>
                  </a:moveTo>
                  <a:lnTo>
                    <a:pt x="102995" y="350183"/>
                  </a:lnTo>
                  <a:lnTo>
                    <a:pt x="36445" y="491206"/>
                  </a:lnTo>
                  <a:lnTo>
                    <a:pt x="0" y="491206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7" y="488037"/>
                  </a:lnTo>
                  <a:lnTo>
                    <a:pt x="473777" y="492791"/>
                  </a:lnTo>
                  <a:lnTo>
                    <a:pt x="437332" y="492791"/>
                  </a:lnTo>
                  <a:lnTo>
                    <a:pt x="369197" y="350183"/>
                  </a:lnTo>
                  <a:close/>
                  <a:moveTo>
                    <a:pt x="236096" y="60212"/>
                  </a:moveTo>
                  <a:lnTo>
                    <a:pt x="114087" y="318492"/>
                  </a:lnTo>
                  <a:lnTo>
                    <a:pt x="356521" y="318492"/>
                  </a:lnTo>
                  <a:lnTo>
                    <a:pt x="236096" y="60212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13" name="Полилиния: фигура 112"/>
            <p:cNvSpPr/>
            <p:nvPr/>
          </p:nvSpPr>
          <p:spPr>
            <a:xfrm>
              <a:off x="6012019" y="-3156657"/>
              <a:ext cx="373950" cy="491206"/>
            </a:xfrm>
            <a:custGeom>
              <a:avLst/>
              <a:gdLst>
                <a:gd name="connsiteX0" fmla="*/ 0 w 373950"/>
                <a:gd name="connsiteY0" fmla="*/ 486453 h 491206"/>
                <a:gd name="connsiteX1" fmla="*/ 153700 w 373950"/>
                <a:gd name="connsiteY1" fmla="*/ 299478 h 491206"/>
                <a:gd name="connsiteX2" fmla="*/ 58628 w 373950"/>
                <a:gd name="connsiteY2" fmla="*/ 251942 h 491206"/>
                <a:gd name="connsiteX3" fmla="*/ 22183 w 373950"/>
                <a:gd name="connsiteY3" fmla="*/ 153700 h 491206"/>
                <a:gd name="connsiteX4" fmla="*/ 68135 w 373950"/>
                <a:gd name="connsiteY4" fmla="*/ 42782 h 491206"/>
                <a:gd name="connsiteX5" fmla="*/ 185391 w 373950"/>
                <a:gd name="connsiteY5" fmla="*/ 0 h 491206"/>
                <a:gd name="connsiteX6" fmla="*/ 373950 w 373950"/>
                <a:gd name="connsiteY6" fmla="*/ 0 h 491206"/>
                <a:gd name="connsiteX7" fmla="*/ 373950 w 373950"/>
                <a:gd name="connsiteY7" fmla="*/ 491206 h 491206"/>
                <a:gd name="connsiteX8" fmla="*/ 339091 w 373950"/>
                <a:gd name="connsiteY8" fmla="*/ 491206 h 491206"/>
                <a:gd name="connsiteX9" fmla="*/ 339091 w 373950"/>
                <a:gd name="connsiteY9" fmla="*/ 302647 h 491206"/>
                <a:gd name="connsiteX10" fmla="*/ 190144 w 373950"/>
                <a:gd name="connsiteY10" fmla="*/ 302647 h 491206"/>
                <a:gd name="connsiteX11" fmla="*/ 39613 w 373950"/>
                <a:gd name="connsiteY11" fmla="*/ 491206 h 491206"/>
                <a:gd name="connsiteX12" fmla="*/ 0 w 373950"/>
                <a:gd name="connsiteY12" fmla="*/ 491206 h 491206"/>
                <a:gd name="connsiteX13" fmla="*/ 0 w 373950"/>
                <a:gd name="connsiteY13" fmla="*/ 486453 h 491206"/>
                <a:gd name="connsiteX14" fmla="*/ 185391 w 373950"/>
                <a:gd name="connsiteY14" fmla="*/ 272540 h 491206"/>
                <a:gd name="connsiteX15" fmla="*/ 339091 w 373950"/>
                <a:gd name="connsiteY15" fmla="*/ 272540 h 491206"/>
                <a:gd name="connsiteX16" fmla="*/ 339091 w 373950"/>
                <a:gd name="connsiteY16" fmla="*/ 31691 h 491206"/>
                <a:gd name="connsiteX17" fmla="*/ 185391 w 373950"/>
                <a:gd name="connsiteY17" fmla="*/ 31691 h 491206"/>
                <a:gd name="connsiteX18" fmla="*/ 91903 w 373950"/>
                <a:gd name="connsiteY18" fmla="*/ 64966 h 491206"/>
                <a:gd name="connsiteX19" fmla="*/ 55459 w 373950"/>
                <a:gd name="connsiteY19" fmla="*/ 152116 h 491206"/>
                <a:gd name="connsiteX20" fmla="*/ 91903 w 373950"/>
                <a:gd name="connsiteY20" fmla="*/ 239265 h 491206"/>
                <a:gd name="connsiteX21" fmla="*/ 185391 w 373950"/>
                <a:gd name="connsiteY21" fmla="*/ 27254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3950" h="491206">
                  <a:moveTo>
                    <a:pt x="0" y="486453"/>
                  </a:moveTo>
                  <a:lnTo>
                    <a:pt x="153700" y="299478"/>
                  </a:lnTo>
                  <a:cubicBezTo>
                    <a:pt x="115671" y="293139"/>
                    <a:pt x="82396" y="278879"/>
                    <a:pt x="58628" y="251942"/>
                  </a:cubicBezTo>
                  <a:cubicBezTo>
                    <a:pt x="33275" y="226589"/>
                    <a:pt x="22183" y="193313"/>
                    <a:pt x="22183" y="153700"/>
                  </a:cubicBezTo>
                  <a:cubicBezTo>
                    <a:pt x="22183" y="107749"/>
                    <a:pt x="38029" y="71304"/>
                    <a:pt x="68135" y="42782"/>
                  </a:cubicBezTo>
                  <a:cubicBezTo>
                    <a:pt x="98241" y="14261"/>
                    <a:pt x="137854" y="0"/>
                    <a:pt x="185391" y="0"/>
                  </a:cubicBezTo>
                  <a:lnTo>
                    <a:pt x="373950" y="0"/>
                  </a:lnTo>
                  <a:lnTo>
                    <a:pt x="373950" y="491206"/>
                  </a:lnTo>
                  <a:lnTo>
                    <a:pt x="339091" y="491206"/>
                  </a:lnTo>
                  <a:lnTo>
                    <a:pt x="339091" y="302647"/>
                  </a:lnTo>
                  <a:lnTo>
                    <a:pt x="190144" y="302647"/>
                  </a:lnTo>
                  <a:lnTo>
                    <a:pt x="39613" y="491206"/>
                  </a:lnTo>
                  <a:lnTo>
                    <a:pt x="0" y="491206"/>
                  </a:lnTo>
                  <a:lnTo>
                    <a:pt x="0" y="486453"/>
                  </a:lnTo>
                  <a:close/>
                  <a:moveTo>
                    <a:pt x="185391" y="272540"/>
                  </a:moveTo>
                  <a:lnTo>
                    <a:pt x="339091" y="272540"/>
                  </a:lnTo>
                  <a:lnTo>
                    <a:pt x="339091" y="31691"/>
                  </a:lnTo>
                  <a:lnTo>
                    <a:pt x="185391" y="31691"/>
                  </a:lnTo>
                  <a:cubicBezTo>
                    <a:pt x="147362" y="31691"/>
                    <a:pt x="117256" y="42782"/>
                    <a:pt x="91903" y="64966"/>
                  </a:cubicBezTo>
                  <a:cubicBezTo>
                    <a:pt x="66550" y="87150"/>
                    <a:pt x="55459" y="115671"/>
                    <a:pt x="55459" y="152116"/>
                  </a:cubicBezTo>
                  <a:cubicBezTo>
                    <a:pt x="55459" y="188560"/>
                    <a:pt x="68135" y="217082"/>
                    <a:pt x="91903" y="239265"/>
                  </a:cubicBezTo>
                  <a:cubicBezTo>
                    <a:pt x="117256" y="261449"/>
                    <a:pt x="147362" y="272540"/>
                    <a:pt x="185391" y="272540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Intro Light (Заголовки)"/>
          <a:ea typeface="Helvetica" panose="00000500000000000000" pitchFamily="50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Helvetica" panose="00000500000000000000" pitchFamily="50" charset="0"/>
          <a:ea typeface="Helvetica" panose="00000500000000000000" pitchFamily="50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30971"/>
            <a:ext cx="12191999" cy="678131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096939" y="560951"/>
            <a:ext cx="1266268" cy="1266268"/>
          </a:xfrm>
          <a:prstGeom prst="rect">
            <a:avLst/>
          </a:prstGeom>
        </p:spPr>
      </p:pic>
      <p:sp>
        <p:nvSpPr>
          <p:cNvPr id="27" name="Номер слайда 2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object 7"/>
          <p:cNvSpPr/>
          <p:nvPr userDrawn="1"/>
        </p:nvSpPr>
        <p:spPr>
          <a:xfrm flipV="1">
            <a:off x="863128" y="2156558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7"/>
          <p:cNvSpPr/>
          <p:nvPr userDrawn="1"/>
        </p:nvSpPr>
        <p:spPr>
          <a:xfrm flipV="1">
            <a:off x="863128" y="4068925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027127" y="3312241"/>
            <a:ext cx="2173273" cy="500272"/>
            <a:chOff x="6582453" y="-6086466"/>
            <a:chExt cx="2540012" cy="584693"/>
          </a:xfrm>
        </p:grpSpPr>
        <p:sp>
          <p:nvSpPr>
            <p:cNvPr id="44" name="Полилиния: фигура 43"/>
            <p:cNvSpPr/>
            <p:nvPr/>
          </p:nvSpPr>
          <p:spPr>
            <a:xfrm>
              <a:off x="6582453" y="-6086466"/>
              <a:ext cx="465853" cy="500713"/>
            </a:xfrm>
            <a:custGeom>
              <a:avLst/>
              <a:gdLst>
                <a:gd name="connsiteX0" fmla="*/ 0 w 465853"/>
                <a:gd name="connsiteY0" fmla="*/ 251941 h 500713"/>
                <a:gd name="connsiteX1" fmla="*/ 69720 w 465853"/>
                <a:gd name="connsiteY1" fmla="*/ 69720 h 500713"/>
                <a:gd name="connsiteX2" fmla="*/ 247187 w 465853"/>
                <a:gd name="connsiteY2" fmla="*/ 0 h 500713"/>
                <a:gd name="connsiteX3" fmla="*/ 378704 w 465853"/>
                <a:gd name="connsiteY3" fmla="*/ 38029 h 500713"/>
                <a:gd name="connsiteX4" fmla="*/ 461100 w 465853"/>
                <a:gd name="connsiteY4" fmla="*/ 142608 h 500713"/>
                <a:gd name="connsiteX5" fmla="*/ 426240 w 465853"/>
                <a:gd name="connsiteY5" fmla="*/ 142608 h 500713"/>
                <a:gd name="connsiteX6" fmla="*/ 353352 w 465853"/>
                <a:gd name="connsiteY6" fmla="*/ 61797 h 500713"/>
                <a:gd name="connsiteX7" fmla="*/ 245603 w 465853"/>
                <a:gd name="connsiteY7" fmla="*/ 33275 h 500713"/>
                <a:gd name="connsiteX8" fmla="*/ 95072 w 465853"/>
                <a:gd name="connsiteY8" fmla="*/ 93488 h 500713"/>
                <a:gd name="connsiteX9" fmla="*/ 36444 w 465853"/>
                <a:gd name="connsiteY9" fmla="*/ 250357 h 500713"/>
                <a:gd name="connsiteX10" fmla="*/ 95072 w 465853"/>
                <a:gd name="connsiteY10" fmla="*/ 405641 h 500713"/>
                <a:gd name="connsiteX11" fmla="*/ 247187 w 465853"/>
                <a:gd name="connsiteY11" fmla="*/ 467438 h 500713"/>
                <a:gd name="connsiteX12" fmla="*/ 358105 w 465853"/>
                <a:gd name="connsiteY12" fmla="*/ 435748 h 500713"/>
                <a:gd name="connsiteX13" fmla="*/ 430994 w 465853"/>
                <a:gd name="connsiteY13" fmla="*/ 348598 h 500713"/>
                <a:gd name="connsiteX14" fmla="*/ 465854 w 465853"/>
                <a:gd name="connsiteY14" fmla="*/ 348598 h 500713"/>
                <a:gd name="connsiteX15" fmla="*/ 383458 w 465853"/>
                <a:gd name="connsiteY15" fmla="*/ 461100 h 500713"/>
                <a:gd name="connsiteX16" fmla="*/ 248772 w 465853"/>
                <a:gd name="connsiteY16" fmla="*/ 500714 h 500713"/>
                <a:gd name="connsiteX17" fmla="*/ 72888 w 465853"/>
                <a:gd name="connsiteY17" fmla="*/ 430994 h 500713"/>
                <a:gd name="connsiteX18" fmla="*/ 0 w 465853"/>
                <a:gd name="connsiteY18" fmla="*/ 251941 h 50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5853" h="500713">
                  <a:moveTo>
                    <a:pt x="0" y="251941"/>
                  </a:moveTo>
                  <a:cubicBezTo>
                    <a:pt x="0" y="177468"/>
                    <a:pt x="23768" y="117256"/>
                    <a:pt x="69720" y="69720"/>
                  </a:cubicBezTo>
                  <a:cubicBezTo>
                    <a:pt x="115671" y="23768"/>
                    <a:pt x="175883" y="0"/>
                    <a:pt x="247187" y="0"/>
                  </a:cubicBezTo>
                  <a:cubicBezTo>
                    <a:pt x="296308" y="1585"/>
                    <a:pt x="339091" y="14261"/>
                    <a:pt x="378704" y="38029"/>
                  </a:cubicBezTo>
                  <a:cubicBezTo>
                    <a:pt x="416733" y="61797"/>
                    <a:pt x="445255" y="98241"/>
                    <a:pt x="461100" y="142608"/>
                  </a:cubicBezTo>
                  <a:lnTo>
                    <a:pt x="426240" y="142608"/>
                  </a:lnTo>
                  <a:cubicBezTo>
                    <a:pt x="410395" y="107749"/>
                    <a:pt x="385042" y="80811"/>
                    <a:pt x="353352" y="61797"/>
                  </a:cubicBezTo>
                  <a:cubicBezTo>
                    <a:pt x="321661" y="42782"/>
                    <a:pt x="285217" y="33275"/>
                    <a:pt x="245603" y="33275"/>
                  </a:cubicBezTo>
                  <a:cubicBezTo>
                    <a:pt x="183806" y="31691"/>
                    <a:pt x="133101" y="52290"/>
                    <a:pt x="95072" y="93488"/>
                  </a:cubicBezTo>
                  <a:cubicBezTo>
                    <a:pt x="55459" y="134686"/>
                    <a:pt x="36444" y="186975"/>
                    <a:pt x="36444" y="250357"/>
                  </a:cubicBezTo>
                  <a:cubicBezTo>
                    <a:pt x="36444" y="313738"/>
                    <a:pt x="55459" y="364443"/>
                    <a:pt x="95072" y="405641"/>
                  </a:cubicBezTo>
                  <a:cubicBezTo>
                    <a:pt x="134686" y="446839"/>
                    <a:pt x="185391" y="467438"/>
                    <a:pt x="247187" y="467438"/>
                  </a:cubicBezTo>
                  <a:cubicBezTo>
                    <a:pt x="288385" y="467438"/>
                    <a:pt x="324830" y="456347"/>
                    <a:pt x="358105" y="435748"/>
                  </a:cubicBezTo>
                  <a:cubicBezTo>
                    <a:pt x="391380" y="415149"/>
                    <a:pt x="415148" y="386627"/>
                    <a:pt x="430994" y="348598"/>
                  </a:cubicBezTo>
                  <a:lnTo>
                    <a:pt x="465854" y="348598"/>
                  </a:lnTo>
                  <a:cubicBezTo>
                    <a:pt x="450008" y="396134"/>
                    <a:pt x="423071" y="434163"/>
                    <a:pt x="383458" y="461100"/>
                  </a:cubicBezTo>
                  <a:cubicBezTo>
                    <a:pt x="343844" y="488037"/>
                    <a:pt x="297893" y="500714"/>
                    <a:pt x="248772" y="500714"/>
                  </a:cubicBezTo>
                  <a:cubicBezTo>
                    <a:pt x="177468" y="500714"/>
                    <a:pt x="118840" y="476946"/>
                    <a:pt x="72888" y="430994"/>
                  </a:cubicBezTo>
                  <a:cubicBezTo>
                    <a:pt x="23768" y="386627"/>
                    <a:pt x="0" y="326415"/>
                    <a:pt x="0" y="25194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/>
            <p:cNvSpPr/>
            <p:nvPr/>
          </p:nvSpPr>
          <p:spPr>
            <a:xfrm>
              <a:off x="7200422" y="-6080128"/>
              <a:ext cx="359689" cy="491206"/>
            </a:xfrm>
            <a:custGeom>
              <a:avLst/>
              <a:gdLst>
                <a:gd name="connsiteX0" fmla="*/ 34860 w 359689"/>
                <a:gd name="connsiteY0" fmla="*/ 491206 h 491206"/>
                <a:gd name="connsiteX1" fmla="*/ 0 w 359689"/>
                <a:gd name="connsiteY1" fmla="*/ 491206 h 491206"/>
                <a:gd name="connsiteX2" fmla="*/ 0 w 359689"/>
                <a:gd name="connsiteY2" fmla="*/ 0 h 491206"/>
                <a:gd name="connsiteX3" fmla="*/ 60212 w 359689"/>
                <a:gd name="connsiteY3" fmla="*/ 0 h 491206"/>
                <a:gd name="connsiteX4" fmla="*/ 131516 w 359689"/>
                <a:gd name="connsiteY4" fmla="*/ 0 h 491206"/>
                <a:gd name="connsiteX5" fmla="*/ 190144 w 359689"/>
                <a:gd name="connsiteY5" fmla="*/ 0 h 491206"/>
                <a:gd name="connsiteX6" fmla="*/ 312153 w 359689"/>
                <a:gd name="connsiteY6" fmla="*/ 45952 h 491206"/>
                <a:gd name="connsiteX7" fmla="*/ 359690 w 359689"/>
                <a:gd name="connsiteY7" fmla="*/ 163207 h 491206"/>
                <a:gd name="connsiteX8" fmla="*/ 312153 w 359689"/>
                <a:gd name="connsiteY8" fmla="*/ 278878 h 491206"/>
                <a:gd name="connsiteX9" fmla="*/ 190144 w 359689"/>
                <a:gd name="connsiteY9" fmla="*/ 324830 h 491206"/>
                <a:gd name="connsiteX10" fmla="*/ 34860 w 359689"/>
                <a:gd name="connsiteY10" fmla="*/ 324830 h 491206"/>
                <a:gd name="connsiteX11" fmla="*/ 34860 w 359689"/>
                <a:gd name="connsiteY11" fmla="*/ 491206 h 491206"/>
                <a:gd name="connsiteX12" fmla="*/ 34860 w 359689"/>
                <a:gd name="connsiteY12" fmla="*/ 293139 h 491206"/>
                <a:gd name="connsiteX13" fmla="*/ 190144 w 359689"/>
                <a:gd name="connsiteY13" fmla="*/ 293139 h 491206"/>
                <a:gd name="connsiteX14" fmla="*/ 286801 w 359689"/>
                <a:gd name="connsiteY14" fmla="*/ 256695 h 491206"/>
                <a:gd name="connsiteX15" fmla="*/ 326414 w 359689"/>
                <a:gd name="connsiteY15" fmla="*/ 163207 h 491206"/>
                <a:gd name="connsiteX16" fmla="*/ 288385 w 359689"/>
                <a:gd name="connsiteY16" fmla="*/ 69720 h 491206"/>
                <a:gd name="connsiteX17" fmla="*/ 191729 w 359689"/>
                <a:gd name="connsiteY17" fmla="*/ 33275 h 491206"/>
                <a:gd name="connsiteX18" fmla="*/ 36444 w 359689"/>
                <a:gd name="connsiteY18" fmla="*/ 33275 h 491206"/>
                <a:gd name="connsiteX19" fmla="*/ 36444 w 359689"/>
                <a:gd name="connsiteY19" fmla="*/ 293139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689" h="491206">
                  <a:moveTo>
                    <a:pt x="34860" y="491206"/>
                  </a:moveTo>
                  <a:lnTo>
                    <a:pt x="0" y="491206"/>
                  </a:lnTo>
                  <a:lnTo>
                    <a:pt x="0" y="0"/>
                  </a:lnTo>
                  <a:cubicBezTo>
                    <a:pt x="14261" y="0"/>
                    <a:pt x="33275" y="0"/>
                    <a:pt x="60212" y="0"/>
                  </a:cubicBezTo>
                  <a:cubicBezTo>
                    <a:pt x="87150" y="0"/>
                    <a:pt x="109333" y="0"/>
                    <a:pt x="131516" y="0"/>
                  </a:cubicBezTo>
                  <a:cubicBezTo>
                    <a:pt x="152115" y="0"/>
                    <a:pt x="172714" y="0"/>
                    <a:pt x="190144" y="0"/>
                  </a:cubicBezTo>
                  <a:cubicBezTo>
                    <a:pt x="239265" y="0"/>
                    <a:pt x="280463" y="15845"/>
                    <a:pt x="312153" y="45952"/>
                  </a:cubicBezTo>
                  <a:cubicBezTo>
                    <a:pt x="343844" y="76058"/>
                    <a:pt x="359690" y="115671"/>
                    <a:pt x="359690" y="163207"/>
                  </a:cubicBezTo>
                  <a:cubicBezTo>
                    <a:pt x="359690" y="210743"/>
                    <a:pt x="343844" y="248772"/>
                    <a:pt x="312153" y="278878"/>
                  </a:cubicBezTo>
                  <a:cubicBezTo>
                    <a:pt x="280463" y="308985"/>
                    <a:pt x="239265" y="324830"/>
                    <a:pt x="190144" y="324830"/>
                  </a:cubicBezTo>
                  <a:lnTo>
                    <a:pt x="34860" y="324830"/>
                  </a:lnTo>
                  <a:lnTo>
                    <a:pt x="34860" y="491206"/>
                  </a:lnTo>
                  <a:close/>
                  <a:moveTo>
                    <a:pt x="34860" y="293139"/>
                  </a:moveTo>
                  <a:lnTo>
                    <a:pt x="190144" y="293139"/>
                  </a:lnTo>
                  <a:cubicBezTo>
                    <a:pt x="228173" y="293139"/>
                    <a:pt x="259864" y="280463"/>
                    <a:pt x="286801" y="256695"/>
                  </a:cubicBezTo>
                  <a:cubicBezTo>
                    <a:pt x="312153" y="232927"/>
                    <a:pt x="326414" y="201236"/>
                    <a:pt x="326414" y="163207"/>
                  </a:cubicBezTo>
                  <a:cubicBezTo>
                    <a:pt x="326414" y="125178"/>
                    <a:pt x="313738" y="93488"/>
                    <a:pt x="288385" y="69720"/>
                  </a:cubicBezTo>
                  <a:cubicBezTo>
                    <a:pt x="263033" y="45952"/>
                    <a:pt x="231342" y="33275"/>
                    <a:pt x="191729" y="33275"/>
                  </a:cubicBezTo>
                  <a:lnTo>
                    <a:pt x="36444" y="33275"/>
                  </a:lnTo>
                  <a:lnTo>
                    <a:pt x="36444" y="293139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/>
            <p:cNvSpPr/>
            <p:nvPr/>
          </p:nvSpPr>
          <p:spPr>
            <a:xfrm>
              <a:off x="7707474" y="-6078543"/>
              <a:ext cx="285216" cy="491206"/>
            </a:xfrm>
            <a:custGeom>
              <a:avLst/>
              <a:gdLst>
                <a:gd name="connsiteX0" fmla="*/ 282047 w 285216"/>
                <a:gd name="connsiteY0" fmla="*/ 0 h 491206"/>
                <a:gd name="connsiteX1" fmla="*/ 282047 w 285216"/>
                <a:gd name="connsiteY1" fmla="*/ 31691 h 491206"/>
                <a:gd name="connsiteX2" fmla="*/ 34860 w 285216"/>
                <a:gd name="connsiteY2" fmla="*/ 31691 h 491206"/>
                <a:gd name="connsiteX3" fmla="*/ 34860 w 285216"/>
                <a:gd name="connsiteY3" fmla="*/ 221835 h 491206"/>
                <a:gd name="connsiteX4" fmla="*/ 272540 w 285216"/>
                <a:gd name="connsiteY4" fmla="*/ 221835 h 491206"/>
                <a:gd name="connsiteX5" fmla="*/ 272540 w 285216"/>
                <a:gd name="connsiteY5" fmla="*/ 253526 h 491206"/>
                <a:gd name="connsiteX6" fmla="*/ 34860 w 285216"/>
                <a:gd name="connsiteY6" fmla="*/ 253526 h 491206"/>
                <a:gd name="connsiteX7" fmla="*/ 34860 w 285216"/>
                <a:gd name="connsiteY7" fmla="*/ 457931 h 491206"/>
                <a:gd name="connsiteX8" fmla="*/ 285217 w 285216"/>
                <a:gd name="connsiteY8" fmla="*/ 457931 h 491206"/>
                <a:gd name="connsiteX9" fmla="*/ 285217 w 285216"/>
                <a:gd name="connsiteY9" fmla="*/ 491206 h 491206"/>
                <a:gd name="connsiteX10" fmla="*/ 0 w 285216"/>
                <a:gd name="connsiteY10" fmla="*/ 491206 h 491206"/>
                <a:gd name="connsiteX11" fmla="*/ 0 w 285216"/>
                <a:gd name="connsiteY11" fmla="*/ 0 h 491206"/>
                <a:gd name="connsiteX12" fmla="*/ 282047 w 285216"/>
                <a:gd name="connsiteY12" fmla="*/ 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216" h="491206">
                  <a:moveTo>
                    <a:pt x="282047" y="0"/>
                  </a:moveTo>
                  <a:lnTo>
                    <a:pt x="282047" y="31691"/>
                  </a:lnTo>
                  <a:lnTo>
                    <a:pt x="34860" y="31691"/>
                  </a:lnTo>
                  <a:lnTo>
                    <a:pt x="34860" y="221835"/>
                  </a:lnTo>
                  <a:lnTo>
                    <a:pt x="272540" y="221835"/>
                  </a:lnTo>
                  <a:lnTo>
                    <a:pt x="272540" y="253526"/>
                  </a:lnTo>
                  <a:lnTo>
                    <a:pt x="34860" y="253526"/>
                  </a:lnTo>
                  <a:lnTo>
                    <a:pt x="34860" y="457931"/>
                  </a:lnTo>
                  <a:lnTo>
                    <a:pt x="285217" y="457931"/>
                  </a:lnTo>
                  <a:lnTo>
                    <a:pt x="285217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282047" y="0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/>
            <p:cNvSpPr/>
            <p:nvPr/>
          </p:nvSpPr>
          <p:spPr>
            <a:xfrm>
              <a:off x="8105192" y="-6080128"/>
              <a:ext cx="454762" cy="578355"/>
            </a:xfrm>
            <a:custGeom>
              <a:avLst/>
              <a:gdLst>
                <a:gd name="connsiteX0" fmla="*/ 0 w 454762"/>
                <a:gd name="connsiteY0" fmla="*/ 459516 h 578355"/>
                <a:gd name="connsiteX1" fmla="*/ 15845 w 454762"/>
                <a:gd name="connsiteY1" fmla="*/ 459516 h 578355"/>
                <a:gd name="connsiteX2" fmla="*/ 66551 w 454762"/>
                <a:gd name="connsiteY2" fmla="*/ 438917 h 578355"/>
                <a:gd name="connsiteX3" fmla="*/ 85565 w 454762"/>
                <a:gd name="connsiteY3" fmla="*/ 373951 h 578355"/>
                <a:gd name="connsiteX4" fmla="*/ 128348 w 454762"/>
                <a:gd name="connsiteY4" fmla="*/ 0 h 578355"/>
                <a:gd name="connsiteX5" fmla="*/ 399304 w 454762"/>
                <a:gd name="connsiteY5" fmla="*/ 0 h 578355"/>
                <a:gd name="connsiteX6" fmla="*/ 399304 w 454762"/>
                <a:gd name="connsiteY6" fmla="*/ 459516 h 578355"/>
                <a:gd name="connsiteX7" fmla="*/ 454762 w 454762"/>
                <a:gd name="connsiteY7" fmla="*/ 459516 h 578355"/>
                <a:gd name="connsiteX8" fmla="*/ 454762 w 454762"/>
                <a:gd name="connsiteY8" fmla="*/ 578356 h 578355"/>
                <a:gd name="connsiteX9" fmla="*/ 424656 w 454762"/>
                <a:gd name="connsiteY9" fmla="*/ 578356 h 578355"/>
                <a:gd name="connsiteX10" fmla="*/ 424656 w 454762"/>
                <a:gd name="connsiteY10" fmla="*/ 491206 h 578355"/>
                <a:gd name="connsiteX11" fmla="*/ 30107 w 454762"/>
                <a:gd name="connsiteY11" fmla="*/ 491206 h 578355"/>
                <a:gd name="connsiteX12" fmla="*/ 30107 w 454762"/>
                <a:gd name="connsiteY12" fmla="*/ 578356 h 578355"/>
                <a:gd name="connsiteX13" fmla="*/ 1585 w 454762"/>
                <a:gd name="connsiteY13" fmla="*/ 578356 h 578355"/>
                <a:gd name="connsiteX14" fmla="*/ 1585 w 454762"/>
                <a:gd name="connsiteY14" fmla="*/ 459516 h 578355"/>
                <a:gd name="connsiteX15" fmla="*/ 158454 w 454762"/>
                <a:gd name="connsiteY15" fmla="*/ 31691 h 578355"/>
                <a:gd name="connsiteX16" fmla="*/ 120425 w 454762"/>
                <a:gd name="connsiteY16" fmla="*/ 375535 h 578355"/>
                <a:gd name="connsiteX17" fmla="*/ 83981 w 454762"/>
                <a:gd name="connsiteY17" fmla="*/ 459516 h 578355"/>
                <a:gd name="connsiteX18" fmla="*/ 364444 w 454762"/>
                <a:gd name="connsiteY18" fmla="*/ 459516 h 578355"/>
                <a:gd name="connsiteX19" fmla="*/ 364444 w 454762"/>
                <a:gd name="connsiteY19" fmla="*/ 31691 h 578355"/>
                <a:gd name="connsiteX20" fmla="*/ 158454 w 454762"/>
                <a:gd name="connsiteY20" fmla="*/ 31691 h 57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762" h="578355">
                  <a:moveTo>
                    <a:pt x="0" y="459516"/>
                  </a:moveTo>
                  <a:lnTo>
                    <a:pt x="15845" y="459516"/>
                  </a:lnTo>
                  <a:cubicBezTo>
                    <a:pt x="41198" y="459516"/>
                    <a:pt x="58628" y="453178"/>
                    <a:pt x="66551" y="438917"/>
                  </a:cubicBezTo>
                  <a:cubicBezTo>
                    <a:pt x="76058" y="424656"/>
                    <a:pt x="82396" y="404057"/>
                    <a:pt x="85565" y="373951"/>
                  </a:cubicBezTo>
                  <a:lnTo>
                    <a:pt x="128348" y="0"/>
                  </a:lnTo>
                  <a:lnTo>
                    <a:pt x="399304" y="0"/>
                  </a:lnTo>
                  <a:lnTo>
                    <a:pt x="399304" y="459516"/>
                  </a:lnTo>
                  <a:lnTo>
                    <a:pt x="454762" y="459516"/>
                  </a:lnTo>
                  <a:lnTo>
                    <a:pt x="454762" y="578356"/>
                  </a:lnTo>
                  <a:lnTo>
                    <a:pt x="424656" y="578356"/>
                  </a:lnTo>
                  <a:lnTo>
                    <a:pt x="424656" y="491206"/>
                  </a:lnTo>
                  <a:lnTo>
                    <a:pt x="30107" y="491206"/>
                  </a:lnTo>
                  <a:lnTo>
                    <a:pt x="30107" y="578356"/>
                  </a:lnTo>
                  <a:lnTo>
                    <a:pt x="1585" y="578356"/>
                  </a:lnTo>
                  <a:lnTo>
                    <a:pt x="1585" y="459516"/>
                  </a:lnTo>
                  <a:close/>
                  <a:moveTo>
                    <a:pt x="158454" y="31691"/>
                  </a:moveTo>
                  <a:lnTo>
                    <a:pt x="120425" y="375535"/>
                  </a:lnTo>
                  <a:cubicBezTo>
                    <a:pt x="115671" y="419902"/>
                    <a:pt x="102995" y="448424"/>
                    <a:pt x="83981" y="459516"/>
                  </a:cubicBezTo>
                  <a:lnTo>
                    <a:pt x="364444" y="459516"/>
                  </a:lnTo>
                  <a:lnTo>
                    <a:pt x="364444" y="31691"/>
                  </a:lnTo>
                  <a:lnTo>
                    <a:pt x="158454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/>
            <p:cNvSpPr/>
            <p:nvPr/>
          </p:nvSpPr>
          <p:spPr>
            <a:xfrm>
              <a:off x="8648689" y="-6081712"/>
              <a:ext cx="473776" cy="492790"/>
            </a:xfrm>
            <a:custGeom>
              <a:avLst/>
              <a:gdLst>
                <a:gd name="connsiteX0" fmla="*/ 369197 w 473776"/>
                <a:gd name="connsiteY0" fmla="*/ 351767 h 492790"/>
                <a:gd name="connsiteX1" fmla="*/ 102995 w 473776"/>
                <a:gd name="connsiteY1" fmla="*/ 351767 h 492790"/>
                <a:gd name="connsiteX2" fmla="*/ 36444 w 473776"/>
                <a:gd name="connsiteY2" fmla="*/ 492791 h 492790"/>
                <a:gd name="connsiteX3" fmla="*/ 0 w 473776"/>
                <a:gd name="connsiteY3" fmla="*/ 492791 h 492790"/>
                <a:gd name="connsiteX4" fmla="*/ 0 w 473776"/>
                <a:gd name="connsiteY4" fmla="*/ 488037 h 492790"/>
                <a:gd name="connsiteX5" fmla="*/ 229758 w 473776"/>
                <a:gd name="connsiteY5" fmla="*/ 0 h 492790"/>
                <a:gd name="connsiteX6" fmla="*/ 245603 w 473776"/>
                <a:gd name="connsiteY6" fmla="*/ 0 h 492790"/>
                <a:gd name="connsiteX7" fmla="*/ 473776 w 473776"/>
                <a:gd name="connsiteY7" fmla="*/ 488037 h 492790"/>
                <a:gd name="connsiteX8" fmla="*/ 473776 w 473776"/>
                <a:gd name="connsiteY8" fmla="*/ 492791 h 492790"/>
                <a:gd name="connsiteX9" fmla="*/ 437332 w 473776"/>
                <a:gd name="connsiteY9" fmla="*/ 492791 h 492790"/>
                <a:gd name="connsiteX10" fmla="*/ 369197 w 473776"/>
                <a:gd name="connsiteY10" fmla="*/ 351767 h 492790"/>
                <a:gd name="connsiteX11" fmla="*/ 237681 w 473776"/>
                <a:gd name="connsiteY11" fmla="*/ 61797 h 492790"/>
                <a:gd name="connsiteX12" fmla="*/ 115671 w 473776"/>
                <a:gd name="connsiteY12" fmla="*/ 320076 h 492790"/>
                <a:gd name="connsiteX13" fmla="*/ 358105 w 473776"/>
                <a:gd name="connsiteY13" fmla="*/ 320076 h 492790"/>
                <a:gd name="connsiteX14" fmla="*/ 237681 w 473776"/>
                <a:gd name="connsiteY14" fmla="*/ 61797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0">
                  <a:moveTo>
                    <a:pt x="369197" y="351767"/>
                  </a:moveTo>
                  <a:lnTo>
                    <a:pt x="102995" y="351767"/>
                  </a:lnTo>
                  <a:lnTo>
                    <a:pt x="36444" y="492791"/>
                  </a:lnTo>
                  <a:lnTo>
                    <a:pt x="0" y="492791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7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9197" y="351767"/>
                  </a:lnTo>
                  <a:close/>
                  <a:moveTo>
                    <a:pt x="237681" y="61797"/>
                  </a:moveTo>
                  <a:lnTo>
                    <a:pt x="115671" y="320076"/>
                  </a:lnTo>
                  <a:lnTo>
                    <a:pt x="358105" y="320076"/>
                  </a:lnTo>
                  <a:lnTo>
                    <a:pt x="237681" y="61797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77" name="Группа 76"/>
          <p:cNvGrpSpPr/>
          <p:nvPr userDrawn="1"/>
        </p:nvGrpSpPr>
        <p:grpSpPr>
          <a:xfrm>
            <a:off x="1027127" y="2563190"/>
            <a:ext cx="3101965" cy="498916"/>
            <a:chOff x="958931" y="-2182167"/>
            <a:chExt cx="3625420" cy="583108"/>
          </a:xfrm>
        </p:grpSpPr>
        <p:sp>
          <p:nvSpPr>
            <p:cNvPr id="78" name="Полилиния: фигура 77"/>
            <p:cNvSpPr/>
            <p:nvPr/>
          </p:nvSpPr>
          <p:spPr>
            <a:xfrm>
              <a:off x="958931" y="-2177414"/>
              <a:ext cx="454762" cy="578355"/>
            </a:xfrm>
            <a:custGeom>
              <a:avLst/>
              <a:gdLst>
                <a:gd name="connsiteX0" fmla="*/ 0 w 454762"/>
                <a:gd name="connsiteY0" fmla="*/ 459516 h 578355"/>
                <a:gd name="connsiteX1" fmla="*/ 15845 w 454762"/>
                <a:gd name="connsiteY1" fmla="*/ 459516 h 578355"/>
                <a:gd name="connsiteX2" fmla="*/ 66551 w 454762"/>
                <a:gd name="connsiteY2" fmla="*/ 438917 h 578355"/>
                <a:gd name="connsiteX3" fmla="*/ 85565 w 454762"/>
                <a:gd name="connsiteY3" fmla="*/ 373951 h 578355"/>
                <a:gd name="connsiteX4" fmla="*/ 128347 w 454762"/>
                <a:gd name="connsiteY4" fmla="*/ 0 h 578355"/>
                <a:gd name="connsiteX5" fmla="*/ 399303 w 454762"/>
                <a:gd name="connsiteY5" fmla="*/ 0 h 578355"/>
                <a:gd name="connsiteX6" fmla="*/ 399303 w 454762"/>
                <a:gd name="connsiteY6" fmla="*/ 459516 h 578355"/>
                <a:gd name="connsiteX7" fmla="*/ 454762 w 454762"/>
                <a:gd name="connsiteY7" fmla="*/ 459516 h 578355"/>
                <a:gd name="connsiteX8" fmla="*/ 454762 w 454762"/>
                <a:gd name="connsiteY8" fmla="*/ 578356 h 578355"/>
                <a:gd name="connsiteX9" fmla="*/ 424656 w 454762"/>
                <a:gd name="connsiteY9" fmla="*/ 578356 h 578355"/>
                <a:gd name="connsiteX10" fmla="*/ 424656 w 454762"/>
                <a:gd name="connsiteY10" fmla="*/ 491206 h 578355"/>
                <a:gd name="connsiteX11" fmla="*/ 28522 w 454762"/>
                <a:gd name="connsiteY11" fmla="*/ 491206 h 578355"/>
                <a:gd name="connsiteX12" fmla="*/ 28522 w 454762"/>
                <a:gd name="connsiteY12" fmla="*/ 578356 h 578355"/>
                <a:gd name="connsiteX13" fmla="*/ 0 w 454762"/>
                <a:gd name="connsiteY13" fmla="*/ 578356 h 578355"/>
                <a:gd name="connsiteX14" fmla="*/ 0 w 454762"/>
                <a:gd name="connsiteY14" fmla="*/ 459516 h 578355"/>
                <a:gd name="connsiteX15" fmla="*/ 158454 w 454762"/>
                <a:gd name="connsiteY15" fmla="*/ 33275 h 578355"/>
                <a:gd name="connsiteX16" fmla="*/ 120425 w 454762"/>
                <a:gd name="connsiteY16" fmla="*/ 377120 h 578355"/>
                <a:gd name="connsiteX17" fmla="*/ 83980 w 454762"/>
                <a:gd name="connsiteY17" fmla="*/ 461100 h 578355"/>
                <a:gd name="connsiteX18" fmla="*/ 364443 w 454762"/>
                <a:gd name="connsiteY18" fmla="*/ 461100 h 578355"/>
                <a:gd name="connsiteX19" fmla="*/ 364443 w 454762"/>
                <a:gd name="connsiteY19" fmla="*/ 33275 h 578355"/>
                <a:gd name="connsiteX20" fmla="*/ 158454 w 454762"/>
                <a:gd name="connsiteY20" fmla="*/ 33275 h 57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762" h="578355">
                  <a:moveTo>
                    <a:pt x="0" y="459516"/>
                  </a:moveTo>
                  <a:lnTo>
                    <a:pt x="15845" y="459516"/>
                  </a:lnTo>
                  <a:cubicBezTo>
                    <a:pt x="41198" y="459516"/>
                    <a:pt x="58628" y="453178"/>
                    <a:pt x="66551" y="438917"/>
                  </a:cubicBezTo>
                  <a:cubicBezTo>
                    <a:pt x="76058" y="424656"/>
                    <a:pt x="82396" y="404057"/>
                    <a:pt x="85565" y="373951"/>
                  </a:cubicBezTo>
                  <a:lnTo>
                    <a:pt x="128347" y="0"/>
                  </a:lnTo>
                  <a:lnTo>
                    <a:pt x="399303" y="0"/>
                  </a:lnTo>
                  <a:lnTo>
                    <a:pt x="399303" y="459516"/>
                  </a:lnTo>
                  <a:lnTo>
                    <a:pt x="454762" y="459516"/>
                  </a:lnTo>
                  <a:lnTo>
                    <a:pt x="454762" y="578356"/>
                  </a:lnTo>
                  <a:lnTo>
                    <a:pt x="424656" y="578356"/>
                  </a:lnTo>
                  <a:lnTo>
                    <a:pt x="424656" y="491206"/>
                  </a:lnTo>
                  <a:lnTo>
                    <a:pt x="28522" y="491206"/>
                  </a:lnTo>
                  <a:lnTo>
                    <a:pt x="28522" y="578356"/>
                  </a:lnTo>
                  <a:lnTo>
                    <a:pt x="0" y="578356"/>
                  </a:lnTo>
                  <a:lnTo>
                    <a:pt x="0" y="459516"/>
                  </a:lnTo>
                  <a:close/>
                  <a:moveTo>
                    <a:pt x="158454" y="33275"/>
                  </a:moveTo>
                  <a:lnTo>
                    <a:pt x="120425" y="377120"/>
                  </a:lnTo>
                  <a:cubicBezTo>
                    <a:pt x="115671" y="421487"/>
                    <a:pt x="102995" y="450008"/>
                    <a:pt x="83980" y="461100"/>
                  </a:cubicBezTo>
                  <a:lnTo>
                    <a:pt x="364443" y="461100"/>
                  </a:lnTo>
                  <a:lnTo>
                    <a:pt x="364443" y="33275"/>
                  </a:lnTo>
                  <a:lnTo>
                    <a:pt x="158454" y="33275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79" name="Полилиния: фигура 78"/>
            <p:cNvSpPr/>
            <p:nvPr/>
          </p:nvSpPr>
          <p:spPr>
            <a:xfrm>
              <a:off x="1561055" y="-2175829"/>
              <a:ext cx="285216" cy="491206"/>
            </a:xfrm>
            <a:custGeom>
              <a:avLst/>
              <a:gdLst>
                <a:gd name="connsiteX0" fmla="*/ 282048 w 285216"/>
                <a:gd name="connsiteY0" fmla="*/ 0 h 491206"/>
                <a:gd name="connsiteX1" fmla="*/ 282048 w 285216"/>
                <a:gd name="connsiteY1" fmla="*/ 31691 h 491206"/>
                <a:gd name="connsiteX2" fmla="*/ 34860 w 285216"/>
                <a:gd name="connsiteY2" fmla="*/ 31691 h 491206"/>
                <a:gd name="connsiteX3" fmla="*/ 34860 w 285216"/>
                <a:gd name="connsiteY3" fmla="*/ 221835 h 491206"/>
                <a:gd name="connsiteX4" fmla="*/ 272540 w 285216"/>
                <a:gd name="connsiteY4" fmla="*/ 221835 h 491206"/>
                <a:gd name="connsiteX5" fmla="*/ 272540 w 285216"/>
                <a:gd name="connsiteY5" fmla="*/ 253526 h 491206"/>
                <a:gd name="connsiteX6" fmla="*/ 34860 w 285216"/>
                <a:gd name="connsiteY6" fmla="*/ 253526 h 491206"/>
                <a:gd name="connsiteX7" fmla="*/ 34860 w 285216"/>
                <a:gd name="connsiteY7" fmla="*/ 457931 h 491206"/>
                <a:gd name="connsiteX8" fmla="*/ 285217 w 285216"/>
                <a:gd name="connsiteY8" fmla="*/ 457931 h 491206"/>
                <a:gd name="connsiteX9" fmla="*/ 285217 w 285216"/>
                <a:gd name="connsiteY9" fmla="*/ 491206 h 491206"/>
                <a:gd name="connsiteX10" fmla="*/ 0 w 285216"/>
                <a:gd name="connsiteY10" fmla="*/ 491206 h 491206"/>
                <a:gd name="connsiteX11" fmla="*/ 0 w 285216"/>
                <a:gd name="connsiteY11" fmla="*/ 0 h 491206"/>
                <a:gd name="connsiteX12" fmla="*/ 282048 w 285216"/>
                <a:gd name="connsiteY12" fmla="*/ 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216" h="491206">
                  <a:moveTo>
                    <a:pt x="282048" y="0"/>
                  </a:moveTo>
                  <a:lnTo>
                    <a:pt x="282048" y="31691"/>
                  </a:lnTo>
                  <a:lnTo>
                    <a:pt x="34860" y="31691"/>
                  </a:lnTo>
                  <a:lnTo>
                    <a:pt x="34860" y="221835"/>
                  </a:lnTo>
                  <a:lnTo>
                    <a:pt x="272540" y="221835"/>
                  </a:lnTo>
                  <a:lnTo>
                    <a:pt x="272540" y="253526"/>
                  </a:lnTo>
                  <a:lnTo>
                    <a:pt x="34860" y="253526"/>
                  </a:lnTo>
                  <a:lnTo>
                    <a:pt x="34860" y="457931"/>
                  </a:lnTo>
                  <a:lnTo>
                    <a:pt x="285217" y="457931"/>
                  </a:lnTo>
                  <a:lnTo>
                    <a:pt x="285217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282048" y="0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0" name="Полилиния: фигура 79"/>
            <p:cNvSpPr/>
            <p:nvPr/>
          </p:nvSpPr>
          <p:spPr>
            <a:xfrm>
              <a:off x="1954020" y="-2177414"/>
              <a:ext cx="419902" cy="493886"/>
            </a:xfrm>
            <a:custGeom>
              <a:avLst/>
              <a:gdLst>
                <a:gd name="connsiteX0" fmla="*/ 167961 w 419902"/>
                <a:gd name="connsiteY0" fmla="*/ 33275 h 493886"/>
                <a:gd name="connsiteX1" fmla="*/ 129932 w 419902"/>
                <a:gd name="connsiteY1" fmla="*/ 383458 h 493886"/>
                <a:gd name="connsiteX2" fmla="*/ 95072 w 419902"/>
                <a:gd name="connsiteY2" fmla="*/ 475361 h 493886"/>
                <a:gd name="connsiteX3" fmla="*/ 0 w 419902"/>
                <a:gd name="connsiteY3" fmla="*/ 491206 h 493886"/>
                <a:gd name="connsiteX4" fmla="*/ 0 w 419902"/>
                <a:gd name="connsiteY4" fmla="*/ 462685 h 493886"/>
                <a:gd name="connsiteX5" fmla="*/ 69720 w 419902"/>
                <a:gd name="connsiteY5" fmla="*/ 450008 h 493886"/>
                <a:gd name="connsiteX6" fmla="*/ 95072 w 419902"/>
                <a:gd name="connsiteY6" fmla="*/ 378704 h 493886"/>
                <a:gd name="connsiteX7" fmla="*/ 137855 w 419902"/>
                <a:gd name="connsiteY7" fmla="*/ 0 h 493886"/>
                <a:gd name="connsiteX8" fmla="*/ 419902 w 419902"/>
                <a:gd name="connsiteY8" fmla="*/ 0 h 493886"/>
                <a:gd name="connsiteX9" fmla="*/ 419902 w 419902"/>
                <a:gd name="connsiteY9" fmla="*/ 491206 h 493886"/>
                <a:gd name="connsiteX10" fmla="*/ 383458 w 419902"/>
                <a:gd name="connsiteY10" fmla="*/ 491206 h 493886"/>
                <a:gd name="connsiteX11" fmla="*/ 383458 w 419902"/>
                <a:gd name="connsiteY11" fmla="*/ 31691 h 493886"/>
                <a:gd name="connsiteX12" fmla="*/ 167961 w 419902"/>
                <a:gd name="connsiteY12" fmla="*/ 31691 h 4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902" h="493886">
                  <a:moveTo>
                    <a:pt x="167961" y="33275"/>
                  </a:moveTo>
                  <a:lnTo>
                    <a:pt x="129932" y="383458"/>
                  </a:lnTo>
                  <a:cubicBezTo>
                    <a:pt x="125178" y="427825"/>
                    <a:pt x="114087" y="457931"/>
                    <a:pt x="95072" y="475361"/>
                  </a:cubicBezTo>
                  <a:cubicBezTo>
                    <a:pt x="76058" y="492791"/>
                    <a:pt x="44367" y="497544"/>
                    <a:pt x="0" y="491206"/>
                  </a:cubicBezTo>
                  <a:lnTo>
                    <a:pt x="0" y="462685"/>
                  </a:lnTo>
                  <a:cubicBezTo>
                    <a:pt x="33275" y="469023"/>
                    <a:pt x="55459" y="464269"/>
                    <a:pt x="69720" y="450008"/>
                  </a:cubicBezTo>
                  <a:cubicBezTo>
                    <a:pt x="83981" y="435748"/>
                    <a:pt x="91903" y="411980"/>
                    <a:pt x="95072" y="378704"/>
                  </a:cubicBezTo>
                  <a:lnTo>
                    <a:pt x="137855" y="0"/>
                  </a:lnTo>
                  <a:lnTo>
                    <a:pt x="419902" y="0"/>
                  </a:lnTo>
                  <a:lnTo>
                    <a:pt x="419902" y="491206"/>
                  </a:lnTo>
                  <a:lnTo>
                    <a:pt x="383458" y="491206"/>
                  </a:lnTo>
                  <a:lnTo>
                    <a:pt x="383458" y="31691"/>
                  </a:lnTo>
                  <a:lnTo>
                    <a:pt x="167961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1" name="Полилиния: фигура 80"/>
            <p:cNvSpPr/>
            <p:nvPr/>
          </p:nvSpPr>
          <p:spPr>
            <a:xfrm>
              <a:off x="2533960" y="-2182167"/>
              <a:ext cx="495960" cy="503882"/>
            </a:xfrm>
            <a:custGeom>
              <a:avLst/>
              <a:gdLst>
                <a:gd name="connsiteX0" fmla="*/ 495960 w 495960"/>
                <a:gd name="connsiteY0" fmla="*/ 250357 h 503882"/>
                <a:gd name="connsiteX1" fmla="*/ 426240 w 495960"/>
                <a:gd name="connsiteY1" fmla="*/ 432579 h 503882"/>
                <a:gd name="connsiteX2" fmla="*/ 247188 w 495960"/>
                <a:gd name="connsiteY2" fmla="*/ 503883 h 503882"/>
                <a:gd name="connsiteX3" fmla="*/ 69720 w 495960"/>
                <a:gd name="connsiteY3" fmla="*/ 434163 h 503882"/>
                <a:gd name="connsiteX4" fmla="*/ 0 w 495960"/>
                <a:gd name="connsiteY4" fmla="*/ 251942 h 503882"/>
                <a:gd name="connsiteX5" fmla="*/ 69720 w 495960"/>
                <a:gd name="connsiteY5" fmla="*/ 69720 h 503882"/>
                <a:gd name="connsiteX6" fmla="*/ 247188 w 495960"/>
                <a:gd name="connsiteY6" fmla="*/ 0 h 503882"/>
                <a:gd name="connsiteX7" fmla="*/ 426240 w 495960"/>
                <a:gd name="connsiteY7" fmla="*/ 69720 h 503882"/>
                <a:gd name="connsiteX8" fmla="*/ 495960 w 495960"/>
                <a:gd name="connsiteY8" fmla="*/ 250357 h 503882"/>
                <a:gd name="connsiteX9" fmla="*/ 95072 w 495960"/>
                <a:gd name="connsiteY9" fmla="*/ 93488 h 503882"/>
                <a:gd name="connsiteX10" fmla="*/ 34860 w 495960"/>
                <a:gd name="connsiteY10" fmla="*/ 251942 h 503882"/>
                <a:gd name="connsiteX11" fmla="*/ 95072 w 495960"/>
                <a:gd name="connsiteY11" fmla="*/ 410395 h 503882"/>
                <a:gd name="connsiteX12" fmla="*/ 247188 w 495960"/>
                <a:gd name="connsiteY12" fmla="*/ 472192 h 503882"/>
                <a:gd name="connsiteX13" fmla="*/ 399303 w 495960"/>
                <a:gd name="connsiteY13" fmla="*/ 410395 h 503882"/>
                <a:gd name="connsiteX14" fmla="*/ 459516 w 495960"/>
                <a:gd name="connsiteY14" fmla="*/ 251942 h 503882"/>
                <a:gd name="connsiteX15" fmla="*/ 399303 w 495960"/>
                <a:gd name="connsiteY15" fmla="*/ 93488 h 503882"/>
                <a:gd name="connsiteX16" fmla="*/ 247188 w 495960"/>
                <a:gd name="connsiteY16" fmla="*/ 31691 h 503882"/>
                <a:gd name="connsiteX17" fmla="*/ 95072 w 495960"/>
                <a:gd name="connsiteY17" fmla="*/ 93488 h 503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5960" h="503882">
                  <a:moveTo>
                    <a:pt x="495960" y="250357"/>
                  </a:moveTo>
                  <a:cubicBezTo>
                    <a:pt x="495960" y="324830"/>
                    <a:pt x="472192" y="385043"/>
                    <a:pt x="426240" y="432579"/>
                  </a:cubicBezTo>
                  <a:cubicBezTo>
                    <a:pt x="380289" y="480115"/>
                    <a:pt x="320077" y="503883"/>
                    <a:pt x="247188" y="503883"/>
                  </a:cubicBezTo>
                  <a:cubicBezTo>
                    <a:pt x="175884" y="503883"/>
                    <a:pt x="115671" y="480115"/>
                    <a:pt x="69720" y="434163"/>
                  </a:cubicBezTo>
                  <a:cubicBezTo>
                    <a:pt x="23768" y="388212"/>
                    <a:pt x="0" y="326414"/>
                    <a:pt x="0" y="251942"/>
                  </a:cubicBezTo>
                  <a:cubicBezTo>
                    <a:pt x="0" y="177468"/>
                    <a:pt x="23768" y="115671"/>
                    <a:pt x="69720" y="69720"/>
                  </a:cubicBezTo>
                  <a:cubicBezTo>
                    <a:pt x="117256" y="22184"/>
                    <a:pt x="175884" y="0"/>
                    <a:pt x="247188" y="0"/>
                  </a:cubicBezTo>
                  <a:cubicBezTo>
                    <a:pt x="318492" y="0"/>
                    <a:pt x="378704" y="23768"/>
                    <a:pt x="426240" y="69720"/>
                  </a:cubicBezTo>
                  <a:cubicBezTo>
                    <a:pt x="472192" y="115671"/>
                    <a:pt x="495960" y="175883"/>
                    <a:pt x="495960" y="250357"/>
                  </a:cubicBezTo>
                  <a:close/>
                  <a:moveTo>
                    <a:pt x="95072" y="93488"/>
                  </a:moveTo>
                  <a:cubicBezTo>
                    <a:pt x="55459" y="134686"/>
                    <a:pt x="34860" y="186975"/>
                    <a:pt x="34860" y="251942"/>
                  </a:cubicBezTo>
                  <a:cubicBezTo>
                    <a:pt x="34860" y="316908"/>
                    <a:pt x="55459" y="369197"/>
                    <a:pt x="95072" y="410395"/>
                  </a:cubicBezTo>
                  <a:cubicBezTo>
                    <a:pt x="134686" y="451593"/>
                    <a:pt x="185391" y="472192"/>
                    <a:pt x="247188" y="472192"/>
                  </a:cubicBezTo>
                  <a:cubicBezTo>
                    <a:pt x="308985" y="472192"/>
                    <a:pt x="359690" y="451593"/>
                    <a:pt x="399303" y="410395"/>
                  </a:cubicBezTo>
                  <a:cubicBezTo>
                    <a:pt x="438917" y="369197"/>
                    <a:pt x="459516" y="316908"/>
                    <a:pt x="459516" y="251942"/>
                  </a:cubicBezTo>
                  <a:cubicBezTo>
                    <a:pt x="459516" y="186975"/>
                    <a:pt x="438917" y="134686"/>
                    <a:pt x="399303" y="93488"/>
                  </a:cubicBezTo>
                  <a:cubicBezTo>
                    <a:pt x="359690" y="52290"/>
                    <a:pt x="308985" y="31691"/>
                    <a:pt x="247188" y="31691"/>
                  </a:cubicBezTo>
                  <a:cubicBezTo>
                    <a:pt x="185391" y="31691"/>
                    <a:pt x="134686" y="52290"/>
                    <a:pt x="95072" y="93488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2" name="Полилиния: фигура 81"/>
            <p:cNvSpPr/>
            <p:nvPr/>
          </p:nvSpPr>
          <p:spPr>
            <a:xfrm>
              <a:off x="3191543" y="-2177414"/>
              <a:ext cx="359689" cy="491206"/>
            </a:xfrm>
            <a:custGeom>
              <a:avLst/>
              <a:gdLst>
                <a:gd name="connsiteX0" fmla="*/ 334337 w 359689"/>
                <a:gd name="connsiteY0" fmla="*/ 129932 h 491206"/>
                <a:gd name="connsiteX1" fmla="*/ 316907 w 359689"/>
                <a:gd name="connsiteY1" fmla="*/ 196482 h 491206"/>
                <a:gd name="connsiteX2" fmla="*/ 263033 w 359689"/>
                <a:gd name="connsiteY2" fmla="*/ 237681 h 491206"/>
                <a:gd name="connsiteX3" fmla="*/ 334337 w 359689"/>
                <a:gd name="connsiteY3" fmla="*/ 280463 h 491206"/>
                <a:gd name="connsiteX4" fmla="*/ 359690 w 359689"/>
                <a:gd name="connsiteY4" fmla="*/ 358105 h 491206"/>
                <a:gd name="connsiteX5" fmla="*/ 316907 w 359689"/>
                <a:gd name="connsiteY5" fmla="*/ 457931 h 491206"/>
                <a:gd name="connsiteX6" fmla="*/ 204405 w 359689"/>
                <a:gd name="connsiteY6" fmla="*/ 491206 h 491206"/>
                <a:gd name="connsiteX7" fmla="*/ 0 w 359689"/>
                <a:gd name="connsiteY7" fmla="*/ 491206 h 491206"/>
                <a:gd name="connsiteX8" fmla="*/ 0 w 359689"/>
                <a:gd name="connsiteY8" fmla="*/ 0 h 491206"/>
                <a:gd name="connsiteX9" fmla="*/ 179053 w 359689"/>
                <a:gd name="connsiteY9" fmla="*/ 0 h 491206"/>
                <a:gd name="connsiteX10" fmla="*/ 293139 w 359689"/>
                <a:gd name="connsiteY10" fmla="*/ 31691 h 491206"/>
                <a:gd name="connsiteX11" fmla="*/ 334337 w 359689"/>
                <a:gd name="connsiteY11" fmla="*/ 129932 h 491206"/>
                <a:gd name="connsiteX12" fmla="*/ 175884 w 359689"/>
                <a:gd name="connsiteY12" fmla="*/ 33275 h 491206"/>
                <a:gd name="connsiteX13" fmla="*/ 33275 w 359689"/>
                <a:gd name="connsiteY13" fmla="*/ 33275 h 491206"/>
                <a:gd name="connsiteX14" fmla="*/ 33275 w 359689"/>
                <a:gd name="connsiteY14" fmla="*/ 225004 h 491206"/>
                <a:gd name="connsiteX15" fmla="*/ 179053 w 359689"/>
                <a:gd name="connsiteY15" fmla="*/ 225004 h 491206"/>
                <a:gd name="connsiteX16" fmla="*/ 301062 w 359689"/>
                <a:gd name="connsiteY16" fmla="*/ 129932 h 491206"/>
                <a:gd name="connsiteX17" fmla="*/ 175884 w 359689"/>
                <a:gd name="connsiteY17" fmla="*/ 33275 h 491206"/>
                <a:gd name="connsiteX18" fmla="*/ 182222 w 359689"/>
                <a:gd name="connsiteY18" fmla="*/ 255111 h 491206"/>
                <a:gd name="connsiteX19" fmla="*/ 33275 w 359689"/>
                <a:gd name="connsiteY19" fmla="*/ 255111 h 491206"/>
                <a:gd name="connsiteX20" fmla="*/ 33275 w 359689"/>
                <a:gd name="connsiteY20" fmla="*/ 459516 h 491206"/>
                <a:gd name="connsiteX21" fmla="*/ 199652 w 359689"/>
                <a:gd name="connsiteY21" fmla="*/ 459516 h 491206"/>
                <a:gd name="connsiteX22" fmla="*/ 288386 w 359689"/>
                <a:gd name="connsiteY22" fmla="*/ 434163 h 491206"/>
                <a:gd name="connsiteX23" fmla="*/ 321661 w 359689"/>
                <a:gd name="connsiteY23" fmla="*/ 356521 h 491206"/>
                <a:gd name="connsiteX24" fmla="*/ 182222 w 359689"/>
                <a:gd name="connsiteY24" fmla="*/ 255111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59689" h="491206">
                  <a:moveTo>
                    <a:pt x="334337" y="129932"/>
                  </a:moveTo>
                  <a:cubicBezTo>
                    <a:pt x="334337" y="155284"/>
                    <a:pt x="327999" y="175884"/>
                    <a:pt x="316907" y="196482"/>
                  </a:cubicBezTo>
                  <a:cubicBezTo>
                    <a:pt x="304231" y="215497"/>
                    <a:pt x="286801" y="229758"/>
                    <a:pt x="263033" y="237681"/>
                  </a:cubicBezTo>
                  <a:cubicBezTo>
                    <a:pt x="293139" y="245603"/>
                    <a:pt x="316907" y="259864"/>
                    <a:pt x="334337" y="280463"/>
                  </a:cubicBezTo>
                  <a:cubicBezTo>
                    <a:pt x="351767" y="302647"/>
                    <a:pt x="359690" y="327999"/>
                    <a:pt x="359690" y="358105"/>
                  </a:cubicBezTo>
                  <a:cubicBezTo>
                    <a:pt x="359690" y="402472"/>
                    <a:pt x="345429" y="435748"/>
                    <a:pt x="316907" y="457931"/>
                  </a:cubicBezTo>
                  <a:cubicBezTo>
                    <a:pt x="288386" y="480114"/>
                    <a:pt x="250357" y="491206"/>
                    <a:pt x="204405" y="491206"/>
                  </a:cubicBezTo>
                  <a:lnTo>
                    <a:pt x="0" y="491206"/>
                  </a:lnTo>
                  <a:lnTo>
                    <a:pt x="0" y="0"/>
                  </a:lnTo>
                  <a:lnTo>
                    <a:pt x="179053" y="0"/>
                  </a:lnTo>
                  <a:cubicBezTo>
                    <a:pt x="226589" y="0"/>
                    <a:pt x="264618" y="11092"/>
                    <a:pt x="293139" y="31691"/>
                  </a:cubicBezTo>
                  <a:cubicBezTo>
                    <a:pt x="320076" y="53874"/>
                    <a:pt x="334337" y="85565"/>
                    <a:pt x="334337" y="129932"/>
                  </a:cubicBezTo>
                  <a:close/>
                  <a:moveTo>
                    <a:pt x="175884" y="33275"/>
                  </a:moveTo>
                  <a:lnTo>
                    <a:pt x="33275" y="33275"/>
                  </a:lnTo>
                  <a:lnTo>
                    <a:pt x="33275" y="225004"/>
                  </a:lnTo>
                  <a:lnTo>
                    <a:pt x="179053" y="225004"/>
                  </a:lnTo>
                  <a:cubicBezTo>
                    <a:pt x="259864" y="225004"/>
                    <a:pt x="301062" y="193314"/>
                    <a:pt x="301062" y="129932"/>
                  </a:cubicBezTo>
                  <a:cubicBezTo>
                    <a:pt x="299478" y="64966"/>
                    <a:pt x="258280" y="33275"/>
                    <a:pt x="175884" y="33275"/>
                  </a:cubicBezTo>
                  <a:close/>
                  <a:moveTo>
                    <a:pt x="182222" y="255111"/>
                  </a:moveTo>
                  <a:lnTo>
                    <a:pt x="33275" y="255111"/>
                  </a:lnTo>
                  <a:lnTo>
                    <a:pt x="33275" y="459516"/>
                  </a:lnTo>
                  <a:lnTo>
                    <a:pt x="199652" y="459516"/>
                  </a:lnTo>
                  <a:cubicBezTo>
                    <a:pt x="236096" y="459516"/>
                    <a:pt x="266202" y="451593"/>
                    <a:pt x="288386" y="434163"/>
                  </a:cubicBezTo>
                  <a:cubicBezTo>
                    <a:pt x="310569" y="416733"/>
                    <a:pt x="321661" y="391381"/>
                    <a:pt x="321661" y="356521"/>
                  </a:cubicBezTo>
                  <a:cubicBezTo>
                    <a:pt x="321661" y="288386"/>
                    <a:pt x="274125" y="255111"/>
                    <a:pt x="182222" y="25511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3" name="Полилиния: фигура 82"/>
            <p:cNvSpPr/>
            <p:nvPr/>
          </p:nvSpPr>
          <p:spPr>
            <a:xfrm>
              <a:off x="3649475" y="-2178998"/>
              <a:ext cx="473776" cy="492791"/>
            </a:xfrm>
            <a:custGeom>
              <a:avLst/>
              <a:gdLst>
                <a:gd name="connsiteX0" fmla="*/ 369197 w 473776"/>
                <a:gd name="connsiteY0" fmla="*/ 351767 h 492791"/>
                <a:gd name="connsiteX1" fmla="*/ 102995 w 473776"/>
                <a:gd name="connsiteY1" fmla="*/ 351767 h 492791"/>
                <a:gd name="connsiteX2" fmla="*/ 36444 w 473776"/>
                <a:gd name="connsiteY2" fmla="*/ 492791 h 492791"/>
                <a:gd name="connsiteX3" fmla="*/ 0 w 473776"/>
                <a:gd name="connsiteY3" fmla="*/ 492791 h 492791"/>
                <a:gd name="connsiteX4" fmla="*/ 0 w 473776"/>
                <a:gd name="connsiteY4" fmla="*/ 488038 h 492791"/>
                <a:gd name="connsiteX5" fmla="*/ 229758 w 473776"/>
                <a:gd name="connsiteY5" fmla="*/ 0 h 492791"/>
                <a:gd name="connsiteX6" fmla="*/ 245603 w 473776"/>
                <a:gd name="connsiteY6" fmla="*/ 0 h 492791"/>
                <a:gd name="connsiteX7" fmla="*/ 473776 w 473776"/>
                <a:gd name="connsiteY7" fmla="*/ 488038 h 492791"/>
                <a:gd name="connsiteX8" fmla="*/ 473776 w 473776"/>
                <a:gd name="connsiteY8" fmla="*/ 492791 h 492791"/>
                <a:gd name="connsiteX9" fmla="*/ 437332 w 473776"/>
                <a:gd name="connsiteY9" fmla="*/ 492791 h 492791"/>
                <a:gd name="connsiteX10" fmla="*/ 369197 w 473776"/>
                <a:gd name="connsiteY10" fmla="*/ 351767 h 492791"/>
                <a:gd name="connsiteX11" fmla="*/ 237681 w 473776"/>
                <a:gd name="connsiteY11" fmla="*/ 61797 h 492791"/>
                <a:gd name="connsiteX12" fmla="*/ 115671 w 473776"/>
                <a:gd name="connsiteY12" fmla="*/ 320077 h 492791"/>
                <a:gd name="connsiteX13" fmla="*/ 358105 w 473776"/>
                <a:gd name="connsiteY13" fmla="*/ 320077 h 492791"/>
                <a:gd name="connsiteX14" fmla="*/ 237681 w 473776"/>
                <a:gd name="connsiteY14" fmla="*/ 61797 h 49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1">
                  <a:moveTo>
                    <a:pt x="369197" y="351767"/>
                  </a:moveTo>
                  <a:lnTo>
                    <a:pt x="102995" y="351767"/>
                  </a:lnTo>
                  <a:lnTo>
                    <a:pt x="36444" y="492791"/>
                  </a:lnTo>
                  <a:lnTo>
                    <a:pt x="0" y="492791"/>
                  </a:lnTo>
                  <a:lnTo>
                    <a:pt x="0" y="488038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8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9197" y="351767"/>
                  </a:lnTo>
                  <a:close/>
                  <a:moveTo>
                    <a:pt x="237681" y="61797"/>
                  </a:moveTo>
                  <a:lnTo>
                    <a:pt x="115671" y="320077"/>
                  </a:lnTo>
                  <a:lnTo>
                    <a:pt x="358105" y="320077"/>
                  </a:lnTo>
                  <a:lnTo>
                    <a:pt x="237681" y="61797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4" name="Полилиния: фигура 83"/>
            <p:cNvSpPr/>
            <p:nvPr/>
          </p:nvSpPr>
          <p:spPr>
            <a:xfrm>
              <a:off x="4210401" y="-2177414"/>
              <a:ext cx="373950" cy="491206"/>
            </a:xfrm>
            <a:custGeom>
              <a:avLst/>
              <a:gdLst>
                <a:gd name="connsiteX0" fmla="*/ 0 w 373950"/>
                <a:gd name="connsiteY0" fmla="*/ 486453 h 491206"/>
                <a:gd name="connsiteX1" fmla="*/ 153700 w 373950"/>
                <a:gd name="connsiteY1" fmla="*/ 299477 h 491206"/>
                <a:gd name="connsiteX2" fmla="*/ 58628 w 373950"/>
                <a:gd name="connsiteY2" fmla="*/ 251941 h 491206"/>
                <a:gd name="connsiteX3" fmla="*/ 22183 w 373950"/>
                <a:gd name="connsiteY3" fmla="*/ 153700 h 491206"/>
                <a:gd name="connsiteX4" fmla="*/ 68135 w 373950"/>
                <a:gd name="connsiteY4" fmla="*/ 42782 h 491206"/>
                <a:gd name="connsiteX5" fmla="*/ 185391 w 373950"/>
                <a:gd name="connsiteY5" fmla="*/ 0 h 491206"/>
                <a:gd name="connsiteX6" fmla="*/ 373951 w 373950"/>
                <a:gd name="connsiteY6" fmla="*/ 0 h 491206"/>
                <a:gd name="connsiteX7" fmla="*/ 373951 w 373950"/>
                <a:gd name="connsiteY7" fmla="*/ 491206 h 491206"/>
                <a:gd name="connsiteX8" fmla="*/ 339091 w 373950"/>
                <a:gd name="connsiteY8" fmla="*/ 491206 h 491206"/>
                <a:gd name="connsiteX9" fmla="*/ 339091 w 373950"/>
                <a:gd name="connsiteY9" fmla="*/ 302647 h 491206"/>
                <a:gd name="connsiteX10" fmla="*/ 190144 w 373950"/>
                <a:gd name="connsiteY10" fmla="*/ 302647 h 491206"/>
                <a:gd name="connsiteX11" fmla="*/ 39613 w 373950"/>
                <a:gd name="connsiteY11" fmla="*/ 491206 h 491206"/>
                <a:gd name="connsiteX12" fmla="*/ 0 w 373950"/>
                <a:gd name="connsiteY12" fmla="*/ 491206 h 491206"/>
                <a:gd name="connsiteX13" fmla="*/ 0 w 373950"/>
                <a:gd name="connsiteY13" fmla="*/ 486453 h 491206"/>
                <a:gd name="connsiteX14" fmla="*/ 186975 w 373950"/>
                <a:gd name="connsiteY14" fmla="*/ 272541 h 491206"/>
                <a:gd name="connsiteX15" fmla="*/ 340675 w 373950"/>
                <a:gd name="connsiteY15" fmla="*/ 272541 h 491206"/>
                <a:gd name="connsiteX16" fmla="*/ 340675 w 373950"/>
                <a:gd name="connsiteY16" fmla="*/ 31691 h 491206"/>
                <a:gd name="connsiteX17" fmla="*/ 186975 w 373950"/>
                <a:gd name="connsiteY17" fmla="*/ 31691 h 491206"/>
                <a:gd name="connsiteX18" fmla="*/ 93488 w 373950"/>
                <a:gd name="connsiteY18" fmla="*/ 64966 h 491206"/>
                <a:gd name="connsiteX19" fmla="*/ 57043 w 373950"/>
                <a:gd name="connsiteY19" fmla="*/ 152116 h 491206"/>
                <a:gd name="connsiteX20" fmla="*/ 93488 w 373950"/>
                <a:gd name="connsiteY20" fmla="*/ 239265 h 491206"/>
                <a:gd name="connsiteX21" fmla="*/ 186975 w 373950"/>
                <a:gd name="connsiteY21" fmla="*/ 272541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3950" h="491206">
                  <a:moveTo>
                    <a:pt x="0" y="486453"/>
                  </a:moveTo>
                  <a:lnTo>
                    <a:pt x="153700" y="299477"/>
                  </a:lnTo>
                  <a:cubicBezTo>
                    <a:pt x="115671" y="293139"/>
                    <a:pt x="82396" y="278879"/>
                    <a:pt x="58628" y="251941"/>
                  </a:cubicBezTo>
                  <a:cubicBezTo>
                    <a:pt x="33275" y="226589"/>
                    <a:pt x="22183" y="193314"/>
                    <a:pt x="22183" y="153700"/>
                  </a:cubicBezTo>
                  <a:cubicBezTo>
                    <a:pt x="22183" y="107749"/>
                    <a:pt x="38029" y="71304"/>
                    <a:pt x="68135" y="42782"/>
                  </a:cubicBezTo>
                  <a:cubicBezTo>
                    <a:pt x="98241" y="14261"/>
                    <a:pt x="137855" y="0"/>
                    <a:pt x="185391" y="0"/>
                  </a:cubicBezTo>
                  <a:lnTo>
                    <a:pt x="373951" y="0"/>
                  </a:lnTo>
                  <a:lnTo>
                    <a:pt x="373951" y="491206"/>
                  </a:lnTo>
                  <a:lnTo>
                    <a:pt x="339091" y="491206"/>
                  </a:lnTo>
                  <a:lnTo>
                    <a:pt x="339091" y="302647"/>
                  </a:lnTo>
                  <a:lnTo>
                    <a:pt x="190144" y="302647"/>
                  </a:lnTo>
                  <a:lnTo>
                    <a:pt x="39613" y="491206"/>
                  </a:lnTo>
                  <a:lnTo>
                    <a:pt x="0" y="491206"/>
                  </a:lnTo>
                  <a:lnTo>
                    <a:pt x="0" y="486453"/>
                  </a:lnTo>
                  <a:close/>
                  <a:moveTo>
                    <a:pt x="186975" y="272541"/>
                  </a:moveTo>
                  <a:lnTo>
                    <a:pt x="340675" y="272541"/>
                  </a:lnTo>
                  <a:lnTo>
                    <a:pt x="340675" y="31691"/>
                  </a:lnTo>
                  <a:lnTo>
                    <a:pt x="186975" y="31691"/>
                  </a:lnTo>
                  <a:cubicBezTo>
                    <a:pt x="148946" y="31691"/>
                    <a:pt x="118840" y="42782"/>
                    <a:pt x="93488" y="64966"/>
                  </a:cubicBezTo>
                  <a:cubicBezTo>
                    <a:pt x="68135" y="87150"/>
                    <a:pt x="57043" y="115671"/>
                    <a:pt x="57043" y="152116"/>
                  </a:cubicBezTo>
                  <a:cubicBezTo>
                    <a:pt x="57043" y="188560"/>
                    <a:pt x="69720" y="217082"/>
                    <a:pt x="93488" y="239265"/>
                  </a:cubicBezTo>
                  <a:cubicBezTo>
                    <a:pt x="117256" y="261449"/>
                    <a:pt x="148946" y="272541"/>
                    <a:pt x="186975" y="27254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Intro Light (Заголовки)"/>
          <a:ea typeface="Helvetica" panose="00000500000000000000" pitchFamily="50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Helvetica" panose="00000500000000000000" pitchFamily="50" charset="0"/>
          <a:ea typeface="Helvetica" panose="00000500000000000000" pitchFamily="50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0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96939" y="560951"/>
            <a:ext cx="1266268" cy="1266268"/>
          </a:xfrm>
          <a:prstGeom prst="rect">
            <a:avLst/>
          </a:prstGeom>
        </p:spPr>
      </p:pic>
      <p:sp>
        <p:nvSpPr>
          <p:cNvPr id="27" name="Номер слайда 2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object 7"/>
          <p:cNvSpPr/>
          <p:nvPr userDrawn="1"/>
        </p:nvSpPr>
        <p:spPr>
          <a:xfrm flipV="1">
            <a:off x="863128" y="2156558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7"/>
          <p:cNvSpPr/>
          <p:nvPr userDrawn="1"/>
        </p:nvSpPr>
        <p:spPr>
          <a:xfrm flipV="1">
            <a:off x="863128" y="4068925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027127" y="3312241"/>
            <a:ext cx="2173273" cy="500272"/>
            <a:chOff x="6582453" y="-6086466"/>
            <a:chExt cx="2540012" cy="584693"/>
          </a:xfrm>
        </p:grpSpPr>
        <p:sp>
          <p:nvSpPr>
            <p:cNvPr id="44" name="Полилиния: фигура 43"/>
            <p:cNvSpPr/>
            <p:nvPr/>
          </p:nvSpPr>
          <p:spPr>
            <a:xfrm>
              <a:off x="6582453" y="-6086466"/>
              <a:ext cx="465853" cy="500713"/>
            </a:xfrm>
            <a:custGeom>
              <a:avLst/>
              <a:gdLst>
                <a:gd name="connsiteX0" fmla="*/ 0 w 465853"/>
                <a:gd name="connsiteY0" fmla="*/ 251941 h 500713"/>
                <a:gd name="connsiteX1" fmla="*/ 69720 w 465853"/>
                <a:gd name="connsiteY1" fmla="*/ 69720 h 500713"/>
                <a:gd name="connsiteX2" fmla="*/ 247187 w 465853"/>
                <a:gd name="connsiteY2" fmla="*/ 0 h 500713"/>
                <a:gd name="connsiteX3" fmla="*/ 378704 w 465853"/>
                <a:gd name="connsiteY3" fmla="*/ 38029 h 500713"/>
                <a:gd name="connsiteX4" fmla="*/ 461100 w 465853"/>
                <a:gd name="connsiteY4" fmla="*/ 142608 h 500713"/>
                <a:gd name="connsiteX5" fmla="*/ 426240 w 465853"/>
                <a:gd name="connsiteY5" fmla="*/ 142608 h 500713"/>
                <a:gd name="connsiteX6" fmla="*/ 353352 w 465853"/>
                <a:gd name="connsiteY6" fmla="*/ 61797 h 500713"/>
                <a:gd name="connsiteX7" fmla="*/ 245603 w 465853"/>
                <a:gd name="connsiteY7" fmla="*/ 33275 h 500713"/>
                <a:gd name="connsiteX8" fmla="*/ 95072 w 465853"/>
                <a:gd name="connsiteY8" fmla="*/ 93488 h 500713"/>
                <a:gd name="connsiteX9" fmla="*/ 36444 w 465853"/>
                <a:gd name="connsiteY9" fmla="*/ 250357 h 500713"/>
                <a:gd name="connsiteX10" fmla="*/ 95072 w 465853"/>
                <a:gd name="connsiteY10" fmla="*/ 405641 h 500713"/>
                <a:gd name="connsiteX11" fmla="*/ 247187 w 465853"/>
                <a:gd name="connsiteY11" fmla="*/ 467438 h 500713"/>
                <a:gd name="connsiteX12" fmla="*/ 358105 w 465853"/>
                <a:gd name="connsiteY12" fmla="*/ 435748 h 500713"/>
                <a:gd name="connsiteX13" fmla="*/ 430994 w 465853"/>
                <a:gd name="connsiteY13" fmla="*/ 348598 h 500713"/>
                <a:gd name="connsiteX14" fmla="*/ 465854 w 465853"/>
                <a:gd name="connsiteY14" fmla="*/ 348598 h 500713"/>
                <a:gd name="connsiteX15" fmla="*/ 383458 w 465853"/>
                <a:gd name="connsiteY15" fmla="*/ 461100 h 500713"/>
                <a:gd name="connsiteX16" fmla="*/ 248772 w 465853"/>
                <a:gd name="connsiteY16" fmla="*/ 500714 h 500713"/>
                <a:gd name="connsiteX17" fmla="*/ 72888 w 465853"/>
                <a:gd name="connsiteY17" fmla="*/ 430994 h 500713"/>
                <a:gd name="connsiteX18" fmla="*/ 0 w 465853"/>
                <a:gd name="connsiteY18" fmla="*/ 251941 h 50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5853" h="500713">
                  <a:moveTo>
                    <a:pt x="0" y="251941"/>
                  </a:moveTo>
                  <a:cubicBezTo>
                    <a:pt x="0" y="177468"/>
                    <a:pt x="23768" y="117256"/>
                    <a:pt x="69720" y="69720"/>
                  </a:cubicBezTo>
                  <a:cubicBezTo>
                    <a:pt x="115671" y="23768"/>
                    <a:pt x="175883" y="0"/>
                    <a:pt x="247187" y="0"/>
                  </a:cubicBezTo>
                  <a:cubicBezTo>
                    <a:pt x="296308" y="1585"/>
                    <a:pt x="339091" y="14261"/>
                    <a:pt x="378704" y="38029"/>
                  </a:cubicBezTo>
                  <a:cubicBezTo>
                    <a:pt x="416733" y="61797"/>
                    <a:pt x="445255" y="98241"/>
                    <a:pt x="461100" y="142608"/>
                  </a:cubicBezTo>
                  <a:lnTo>
                    <a:pt x="426240" y="142608"/>
                  </a:lnTo>
                  <a:cubicBezTo>
                    <a:pt x="410395" y="107749"/>
                    <a:pt x="385042" y="80811"/>
                    <a:pt x="353352" y="61797"/>
                  </a:cubicBezTo>
                  <a:cubicBezTo>
                    <a:pt x="321661" y="42782"/>
                    <a:pt x="285217" y="33275"/>
                    <a:pt x="245603" y="33275"/>
                  </a:cubicBezTo>
                  <a:cubicBezTo>
                    <a:pt x="183806" y="31691"/>
                    <a:pt x="133101" y="52290"/>
                    <a:pt x="95072" y="93488"/>
                  </a:cubicBezTo>
                  <a:cubicBezTo>
                    <a:pt x="55459" y="134686"/>
                    <a:pt x="36444" y="186975"/>
                    <a:pt x="36444" y="250357"/>
                  </a:cubicBezTo>
                  <a:cubicBezTo>
                    <a:pt x="36444" y="313738"/>
                    <a:pt x="55459" y="364443"/>
                    <a:pt x="95072" y="405641"/>
                  </a:cubicBezTo>
                  <a:cubicBezTo>
                    <a:pt x="134686" y="446839"/>
                    <a:pt x="185391" y="467438"/>
                    <a:pt x="247187" y="467438"/>
                  </a:cubicBezTo>
                  <a:cubicBezTo>
                    <a:pt x="288385" y="467438"/>
                    <a:pt x="324830" y="456347"/>
                    <a:pt x="358105" y="435748"/>
                  </a:cubicBezTo>
                  <a:cubicBezTo>
                    <a:pt x="391380" y="415149"/>
                    <a:pt x="415148" y="386627"/>
                    <a:pt x="430994" y="348598"/>
                  </a:cubicBezTo>
                  <a:lnTo>
                    <a:pt x="465854" y="348598"/>
                  </a:lnTo>
                  <a:cubicBezTo>
                    <a:pt x="450008" y="396134"/>
                    <a:pt x="423071" y="434163"/>
                    <a:pt x="383458" y="461100"/>
                  </a:cubicBezTo>
                  <a:cubicBezTo>
                    <a:pt x="343844" y="488037"/>
                    <a:pt x="297893" y="500714"/>
                    <a:pt x="248772" y="500714"/>
                  </a:cubicBezTo>
                  <a:cubicBezTo>
                    <a:pt x="177468" y="500714"/>
                    <a:pt x="118840" y="476946"/>
                    <a:pt x="72888" y="430994"/>
                  </a:cubicBezTo>
                  <a:cubicBezTo>
                    <a:pt x="23768" y="386627"/>
                    <a:pt x="0" y="326415"/>
                    <a:pt x="0" y="25194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/>
            <p:cNvSpPr/>
            <p:nvPr/>
          </p:nvSpPr>
          <p:spPr>
            <a:xfrm>
              <a:off x="7200422" y="-6080128"/>
              <a:ext cx="359689" cy="491206"/>
            </a:xfrm>
            <a:custGeom>
              <a:avLst/>
              <a:gdLst>
                <a:gd name="connsiteX0" fmla="*/ 34860 w 359689"/>
                <a:gd name="connsiteY0" fmla="*/ 491206 h 491206"/>
                <a:gd name="connsiteX1" fmla="*/ 0 w 359689"/>
                <a:gd name="connsiteY1" fmla="*/ 491206 h 491206"/>
                <a:gd name="connsiteX2" fmla="*/ 0 w 359689"/>
                <a:gd name="connsiteY2" fmla="*/ 0 h 491206"/>
                <a:gd name="connsiteX3" fmla="*/ 60212 w 359689"/>
                <a:gd name="connsiteY3" fmla="*/ 0 h 491206"/>
                <a:gd name="connsiteX4" fmla="*/ 131516 w 359689"/>
                <a:gd name="connsiteY4" fmla="*/ 0 h 491206"/>
                <a:gd name="connsiteX5" fmla="*/ 190144 w 359689"/>
                <a:gd name="connsiteY5" fmla="*/ 0 h 491206"/>
                <a:gd name="connsiteX6" fmla="*/ 312153 w 359689"/>
                <a:gd name="connsiteY6" fmla="*/ 45952 h 491206"/>
                <a:gd name="connsiteX7" fmla="*/ 359690 w 359689"/>
                <a:gd name="connsiteY7" fmla="*/ 163207 h 491206"/>
                <a:gd name="connsiteX8" fmla="*/ 312153 w 359689"/>
                <a:gd name="connsiteY8" fmla="*/ 278878 h 491206"/>
                <a:gd name="connsiteX9" fmla="*/ 190144 w 359689"/>
                <a:gd name="connsiteY9" fmla="*/ 324830 h 491206"/>
                <a:gd name="connsiteX10" fmla="*/ 34860 w 359689"/>
                <a:gd name="connsiteY10" fmla="*/ 324830 h 491206"/>
                <a:gd name="connsiteX11" fmla="*/ 34860 w 359689"/>
                <a:gd name="connsiteY11" fmla="*/ 491206 h 491206"/>
                <a:gd name="connsiteX12" fmla="*/ 34860 w 359689"/>
                <a:gd name="connsiteY12" fmla="*/ 293139 h 491206"/>
                <a:gd name="connsiteX13" fmla="*/ 190144 w 359689"/>
                <a:gd name="connsiteY13" fmla="*/ 293139 h 491206"/>
                <a:gd name="connsiteX14" fmla="*/ 286801 w 359689"/>
                <a:gd name="connsiteY14" fmla="*/ 256695 h 491206"/>
                <a:gd name="connsiteX15" fmla="*/ 326414 w 359689"/>
                <a:gd name="connsiteY15" fmla="*/ 163207 h 491206"/>
                <a:gd name="connsiteX16" fmla="*/ 288385 w 359689"/>
                <a:gd name="connsiteY16" fmla="*/ 69720 h 491206"/>
                <a:gd name="connsiteX17" fmla="*/ 191729 w 359689"/>
                <a:gd name="connsiteY17" fmla="*/ 33275 h 491206"/>
                <a:gd name="connsiteX18" fmla="*/ 36444 w 359689"/>
                <a:gd name="connsiteY18" fmla="*/ 33275 h 491206"/>
                <a:gd name="connsiteX19" fmla="*/ 36444 w 359689"/>
                <a:gd name="connsiteY19" fmla="*/ 293139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689" h="491206">
                  <a:moveTo>
                    <a:pt x="34860" y="491206"/>
                  </a:moveTo>
                  <a:lnTo>
                    <a:pt x="0" y="491206"/>
                  </a:lnTo>
                  <a:lnTo>
                    <a:pt x="0" y="0"/>
                  </a:lnTo>
                  <a:cubicBezTo>
                    <a:pt x="14261" y="0"/>
                    <a:pt x="33275" y="0"/>
                    <a:pt x="60212" y="0"/>
                  </a:cubicBezTo>
                  <a:cubicBezTo>
                    <a:pt x="87150" y="0"/>
                    <a:pt x="109333" y="0"/>
                    <a:pt x="131516" y="0"/>
                  </a:cubicBezTo>
                  <a:cubicBezTo>
                    <a:pt x="152115" y="0"/>
                    <a:pt x="172714" y="0"/>
                    <a:pt x="190144" y="0"/>
                  </a:cubicBezTo>
                  <a:cubicBezTo>
                    <a:pt x="239265" y="0"/>
                    <a:pt x="280463" y="15845"/>
                    <a:pt x="312153" y="45952"/>
                  </a:cubicBezTo>
                  <a:cubicBezTo>
                    <a:pt x="343844" y="76058"/>
                    <a:pt x="359690" y="115671"/>
                    <a:pt x="359690" y="163207"/>
                  </a:cubicBezTo>
                  <a:cubicBezTo>
                    <a:pt x="359690" y="210743"/>
                    <a:pt x="343844" y="248772"/>
                    <a:pt x="312153" y="278878"/>
                  </a:cubicBezTo>
                  <a:cubicBezTo>
                    <a:pt x="280463" y="308985"/>
                    <a:pt x="239265" y="324830"/>
                    <a:pt x="190144" y="324830"/>
                  </a:cubicBezTo>
                  <a:lnTo>
                    <a:pt x="34860" y="324830"/>
                  </a:lnTo>
                  <a:lnTo>
                    <a:pt x="34860" y="491206"/>
                  </a:lnTo>
                  <a:close/>
                  <a:moveTo>
                    <a:pt x="34860" y="293139"/>
                  </a:moveTo>
                  <a:lnTo>
                    <a:pt x="190144" y="293139"/>
                  </a:lnTo>
                  <a:cubicBezTo>
                    <a:pt x="228173" y="293139"/>
                    <a:pt x="259864" y="280463"/>
                    <a:pt x="286801" y="256695"/>
                  </a:cubicBezTo>
                  <a:cubicBezTo>
                    <a:pt x="312153" y="232927"/>
                    <a:pt x="326414" y="201236"/>
                    <a:pt x="326414" y="163207"/>
                  </a:cubicBezTo>
                  <a:cubicBezTo>
                    <a:pt x="326414" y="125178"/>
                    <a:pt x="313738" y="93488"/>
                    <a:pt x="288385" y="69720"/>
                  </a:cubicBezTo>
                  <a:cubicBezTo>
                    <a:pt x="263033" y="45952"/>
                    <a:pt x="231342" y="33275"/>
                    <a:pt x="191729" y="33275"/>
                  </a:cubicBezTo>
                  <a:lnTo>
                    <a:pt x="36444" y="33275"/>
                  </a:lnTo>
                  <a:lnTo>
                    <a:pt x="36444" y="293139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/>
            <p:cNvSpPr/>
            <p:nvPr/>
          </p:nvSpPr>
          <p:spPr>
            <a:xfrm>
              <a:off x="7707474" y="-6078543"/>
              <a:ext cx="285216" cy="491206"/>
            </a:xfrm>
            <a:custGeom>
              <a:avLst/>
              <a:gdLst>
                <a:gd name="connsiteX0" fmla="*/ 282047 w 285216"/>
                <a:gd name="connsiteY0" fmla="*/ 0 h 491206"/>
                <a:gd name="connsiteX1" fmla="*/ 282047 w 285216"/>
                <a:gd name="connsiteY1" fmla="*/ 31691 h 491206"/>
                <a:gd name="connsiteX2" fmla="*/ 34860 w 285216"/>
                <a:gd name="connsiteY2" fmla="*/ 31691 h 491206"/>
                <a:gd name="connsiteX3" fmla="*/ 34860 w 285216"/>
                <a:gd name="connsiteY3" fmla="*/ 221835 h 491206"/>
                <a:gd name="connsiteX4" fmla="*/ 272540 w 285216"/>
                <a:gd name="connsiteY4" fmla="*/ 221835 h 491206"/>
                <a:gd name="connsiteX5" fmla="*/ 272540 w 285216"/>
                <a:gd name="connsiteY5" fmla="*/ 253526 h 491206"/>
                <a:gd name="connsiteX6" fmla="*/ 34860 w 285216"/>
                <a:gd name="connsiteY6" fmla="*/ 253526 h 491206"/>
                <a:gd name="connsiteX7" fmla="*/ 34860 w 285216"/>
                <a:gd name="connsiteY7" fmla="*/ 457931 h 491206"/>
                <a:gd name="connsiteX8" fmla="*/ 285217 w 285216"/>
                <a:gd name="connsiteY8" fmla="*/ 457931 h 491206"/>
                <a:gd name="connsiteX9" fmla="*/ 285217 w 285216"/>
                <a:gd name="connsiteY9" fmla="*/ 491206 h 491206"/>
                <a:gd name="connsiteX10" fmla="*/ 0 w 285216"/>
                <a:gd name="connsiteY10" fmla="*/ 491206 h 491206"/>
                <a:gd name="connsiteX11" fmla="*/ 0 w 285216"/>
                <a:gd name="connsiteY11" fmla="*/ 0 h 491206"/>
                <a:gd name="connsiteX12" fmla="*/ 282047 w 285216"/>
                <a:gd name="connsiteY12" fmla="*/ 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216" h="491206">
                  <a:moveTo>
                    <a:pt x="282047" y="0"/>
                  </a:moveTo>
                  <a:lnTo>
                    <a:pt x="282047" y="31691"/>
                  </a:lnTo>
                  <a:lnTo>
                    <a:pt x="34860" y="31691"/>
                  </a:lnTo>
                  <a:lnTo>
                    <a:pt x="34860" y="221835"/>
                  </a:lnTo>
                  <a:lnTo>
                    <a:pt x="272540" y="221835"/>
                  </a:lnTo>
                  <a:lnTo>
                    <a:pt x="272540" y="253526"/>
                  </a:lnTo>
                  <a:lnTo>
                    <a:pt x="34860" y="253526"/>
                  </a:lnTo>
                  <a:lnTo>
                    <a:pt x="34860" y="457931"/>
                  </a:lnTo>
                  <a:lnTo>
                    <a:pt x="285217" y="457931"/>
                  </a:lnTo>
                  <a:lnTo>
                    <a:pt x="285217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282047" y="0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/>
            <p:cNvSpPr/>
            <p:nvPr/>
          </p:nvSpPr>
          <p:spPr>
            <a:xfrm>
              <a:off x="8105192" y="-6080128"/>
              <a:ext cx="454762" cy="578355"/>
            </a:xfrm>
            <a:custGeom>
              <a:avLst/>
              <a:gdLst>
                <a:gd name="connsiteX0" fmla="*/ 0 w 454762"/>
                <a:gd name="connsiteY0" fmla="*/ 459516 h 578355"/>
                <a:gd name="connsiteX1" fmla="*/ 15845 w 454762"/>
                <a:gd name="connsiteY1" fmla="*/ 459516 h 578355"/>
                <a:gd name="connsiteX2" fmla="*/ 66551 w 454762"/>
                <a:gd name="connsiteY2" fmla="*/ 438917 h 578355"/>
                <a:gd name="connsiteX3" fmla="*/ 85565 w 454762"/>
                <a:gd name="connsiteY3" fmla="*/ 373951 h 578355"/>
                <a:gd name="connsiteX4" fmla="*/ 128348 w 454762"/>
                <a:gd name="connsiteY4" fmla="*/ 0 h 578355"/>
                <a:gd name="connsiteX5" fmla="*/ 399304 w 454762"/>
                <a:gd name="connsiteY5" fmla="*/ 0 h 578355"/>
                <a:gd name="connsiteX6" fmla="*/ 399304 w 454762"/>
                <a:gd name="connsiteY6" fmla="*/ 459516 h 578355"/>
                <a:gd name="connsiteX7" fmla="*/ 454762 w 454762"/>
                <a:gd name="connsiteY7" fmla="*/ 459516 h 578355"/>
                <a:gd name="connsiteX8" fmla="*/ 454762 w 454762"/>
                <a:gd name="connsiteY8" fmla="*/ 578356 h 578355"/>
                <a:gd name="connsiteX9" fmla="*/ 424656 w 454762"/>
                <a:gd name="connsiteY9" fmla="*/ 578356 h 578355"/>
                <a:gd name="connsiteX10" fmla="*/ 424656 w 454762"/>
                <a:gd name="connsiteY10" fmla="*/ 491206 h 578355"/>
                <a:gd name="connsiteX11" fmla="*/ 30107 w 454762"/>
                <a:gd name="connsiteY11" fmla="*/ 491206 h 578355"/>
                <a:gd name="connsiteX12" fmla="*/ 30107 w 454762"/>
                <a:gd name="connsiteY12" fmla="*/ 578356 h 578355"/>
                <a:gd name="connsiteX13" fmla="*/ 1585 w 454762"/>
                <a:gd name="connsiteY13" fmla="*/ 578356 h 578355"/>
                <a:gd name="connsiteX14" fmla="*/ 1585 w 454762"/>
                <a:gd name="connsiteY14" fmla="*/ 459516 h 578355"/>
                <a:gd name="connsiteX15" fmla="*/ 158454 w 454762"/>
                <a:gd name="connsiteY15" fmla="*/ 31691 h 578355"/>
                <a:gd name="connsiteX16" fmla="*/ 120425 w 454762"/>
                <a:gd name="connsiteY16" fmla="*/ 375535 h 578355"/>
                <a:gd name="connsiteX17" fmla="*/ 83981 w 454762"/>
                <a:gd name="connsiteY17" fmla="*/ 459516 h 578355"/>
                <a:gd name="connsiteX18" fmla="*/ 364444 w 454762"/>
                <a:gd name="connsiteY18" fmla="*/ 459516 h 578355"/>
                <a:gd name="connsiteX19" fmla="*/ 364444 w 454762"/>
                <a:gd name="connsiteY19" fmla="*/ 31691 h 578355"/>
                <a:gd name="connsiteX20" fmla="*/ 158454 w 454762"/>
                <a:gd name="connsiteY20" fmla="*/ 31691 h 57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762" h="578355">
                  <a:moveTo>
                    <a:pt x="0" y="459516"/>
                  </a:moveTo>
                  <a:lnTo>
                    <a:pt x="15845" y="459516"/>
                  </a:lnTo>
                  <a:cubicBezTo>
                    <a:pt x="41198" y="459516"/>
                    <a:pt x="58628" y="453178"/>
                    <a:pt x="66551" y="438917"/>
                  </a:cubicBezTo>
                  <a:cubicBezTo>
                    <a:pt x="76058" y="424656"/>
                    <a:pt x="82396" y="404057"/>
                    <a:pt x="85565" y="373951"/>
                  </a:cubicBezTo>
                  <a:lnTo>
                    <a:pt x="128348" y="0"/>
                  </a:lnTo>
                  <a:lnTo>
                    <a:pt x="399304" y="0"/>
                  </a:lnTo>
                  <a:lnTo>
                    <a:pt x="399304" y="459516"/>
                  </a:lnTo>
                  <a:lnTo>
                    <a:pt x="454762" y="459516"/>
                  </a:lnTo>
                  <a:lnTo>
                    <a:pt x="454762" y="578356"/>
                  </a:lnTo>
                  <a:lnTo>
                    <a:pt x="424656" y="578356"/>
                  </a:lnTo>
                  <a:lnTo>
                    <a:pt x="424656" y="491206"/>
                  </a:lnTo>
                  <a:lnTo>
                    <a:pt x="30107" y="491206"/>
                  </a:lnTo>
                  <a:lnTo>
                    <a:pt x="30107" y="578356"/>
                  </a:lnTo>
                  <a:lnTo>
                    <a:pt x="1585" y="578356"/>
                  </a:lnTo>
                  <a:lnTo>
                    <a:pt x="1585" y="459516"/>
                  </a:lnTo>
                  <a:close/>
                  <a:moveTo>
                    <a:pt x="158454" y="31691"/>
                  </a:moveTo>
                  <a:lnTo>
                    <a:pt x="120425" y="375535"/>
                  </a:lnTo>
                  <a:cubicBezTo>
                    <a:pt x="115671" y="419902"/>
                    <a:pt x="102995" y="448424"/>
                    <a:pt x="83981" y="459516"/>
                  </a:cubicBezTo>
                  <a:lnTo>
                    <a:pt x="364444" y="459516"/>
                  </a:lnTo>
                  <a:lnTo>
                    <a:pt x="364444" y="31691"/>
                  </a:lnTo>
                  <a:lnTo>
                    <a:pt x="158454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/>
            <p:cNvSpPr/>
            <p:nvPr/>
          </p:nvSpPr>
          <p:spPr>
            <a:xfrm>
              <a:off x="8648689" y="-6081712"/>
              <a:ext cx="473776" cy="492790"/>
            </a:xfrm>
            <a:custGeom>
              <a:avLst/>
              <a:gdLst>
                <a:gd name="connsiteX0" fmla="*/ 369197 w 473776"/>
                <a:gd name="connsiteY0" fmla="*/ 351767 h 492790"/>
                <a:gd name="connsiteX1" fmla="*/ 102995 w 473776"/>
                <a:gd name="connsiteY1" fmla="*/ 351767 h 492790"/>
                <a:gd name="connsiteX2" fmla="*/ 36444 w 473776"/>
                <a:gd name="connsiteY2" fmla="*/ 492791 h 492790"/>
                <a:gd name="connsiteX3" fmla="*/ 0 w 473776"/>
                <a:gd name="connsiteY3" fmla="*/ 492791 h 492790"/>
                <a:gd name="connsiteX4" fmla="*/ 0 w 473776"/>
                <a:gd name="connsiteY4" fmla="*/ 488037 h 492790"/>
                <a:gd name="connsiteX5" fmla="*/ 229758 w 473776"/>
                <a:gd name="connsiteY5" fmla="*/ 0 h 492790"/>
                <a:gd name="connsiteX6" fmla="*/ 245603 w 473776"/>
                <a:gd name="connsiteY6" fmla="*/ 0 h 492790"/>
                <a:gd name="connsiteX7" fmla="*/ 473776 w 473776"/>
                <a:gd name="connsiteY7" fmla="*/ 488037 h 492790"/>
                <a:gd name="connsiteX8" fmla="*/ 473776 w 473776"/>
                <a:gd name="connsiteY8" fmla="*/ 492791 h 492790"/>
                <a:gd name="connsiteX9" fmla="*/ 437332 w 473776"/>
                <a:gd name="connsiteY9" fmla="*/ 492791 h 492790"/>
                <a:gd name="connsiteX10" fmla="*/ 369197 w 473776"/>
                <a:gd name="connsiteY10" fmla="*/ 351767 h 492790"/>
                <a:gd name="connsiteX11" fmla="*/ 237681 w 473776"/>
                <a:gd name="connsiteY11" fmla="*/ 61797 h 492790"/>
                <a:gd name="connsiteX12" fmla="*/ 115671 w 473776"/>
                <a:gd name="connsiteY12" fmla="*/ 320076 h 492790"/>
                <a:gd name="connsiteX13" fmla="*/ 358105 w 473776"/>
                <a:gd name="connsiteY13" fmla="*/ 320076 h 492790"/>
                <a:gd name="connsiteX14" fmla="*/ 237681 w 473776"/>
                <a:gd name="connsiteY14" fmla="*/ 61797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0">
                  <a:moveTo>
                    <a:pt x="369197" y="351767"/>
                  </a:moveTo>
                  <a:lnTo>
                    <a:pt x="102995" y="351767"/>
                  </a:lnTo>
                  <a:lnTo>
                    <a:pt x="36444" y="492791"/>
                  </a:lnTo>
                  <a:lnTo>
                    <a:pt x="0" y="492791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7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9197" y="351767"/>
                  </a:lnTo>
                  <a:close/>
                  <a:moveTo>
                    <a:pt x="237681" y="61797"/>
                  </a:moveTo>
                  <a:lnTo>
                    <a:pt x="115671" y="320076"/>
                  </a:lnTo>
                  <a:lnTo>
                    <a:pt x="358105" y="320076"/>
                  </a:lnTo>
                  <a:lnTo>
                    <a:pt x="237681" y="61797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85" name="Группа 84"/>
          <p:cNvGrpSpPr/>
          <p:nvPr userDrawn="1"/>
        </p:nvGrpSpPr>
        <p:grpSpPr>
          <a:xfrm>
            <a:off x="1074616" y="2579354"/>
            <a:ext cx="6237823" cy="500272"/>
            <a:chOff x="1011221" y="-1212431"/>
            <a:chExt cx="7290453" cy="584693"/>
          </a:xfrm>
        </p:grpSpPr>
        <p:sp>
          <p:nvSpPr>
            <p:cNvPr id="86" name="Полилиния: фигура 85"/>
            <p:cNvSpPr/>
            <p:nvPr/>
          </p:nvSpPr>
          <p:spPr>
            <a:xfrm>
              <a:off x="1011221" y="-1206093"/>
              <a:ext cx="383457" cy="491206"/>
            </a:xfrm>
            <a:custGeom>
              <a:avLst/>
              <a:gdLst>
                <a:gd name="connsiteX0" fmla="*/ 348598 w 383457"/>
                <a:gd name="connsiteY0" fmla="*/ 77643 h 491206"/>
                <a:gd name="connsiteX1" fmla="*/ 11092 w 383457"/>
                <a:gd name="connsiteY1" fmla="*/ 491206 h 491206"/>
                <a:gd name="connsiteX2" fmla="*/ 0 w 383457"/>
                <a:gd name="connsiteY2" fmla="*/ 491206 h 491206"/>
                <a:gd name="connsiteX3" fmla="*/ 0 w 383457"/>
                <a:gd name="connsiteY3" fmla="*/ 0 h 491206"/>
                <a:gd name="connsiteX4" fmla="*/ 36444 w 383457"/>
                <a:gd name="connsiteY4" fmla="*/ 0 h 491206"/>
                <a:gd name="connsiteX5" fmla="*/ 36444 w 383457"/>
                <a:gd name="connsiteY5" fmla="*/ 234512 h 491206"/>
                <a:gd name="connsiteX6" fmla="*/ 33275 w 383457"/>
                <a:gd name="connsiteY6" fmla="*/ 411980 h 491206"/>
                <a:gd name="connsiteX7" fmla="*/ 369197 w 383457"/>
                <a:gd name="connsiteY7" fmla="*/ 0 h 491206"/>
                <a:gd name="connsiteX8" fmla="*/ 383458 w 383457"/>
                <a:gd name="connsiteY8" fmla="*/ 0 h 491206"/>
                <a:gd name="connsiteX9" fmla="*/ 383458 w 383457"/>
                <a:gd name="connsiteY9" fmla="*/ 491206 h 491206"/>
                <a:gd name="connsiteX10" fmla="*/ 347014 w 383457"/>
                <a:gd name="connsiteY10" fmla="*/ 491206 h 491206"/>
                <a:gd name="connsiteX11" fmla="*/ 347014 w 383457"/>
                <a:gd name="connsiteY11" fmla="*/ 244019 h 491206"/>
                <a:gd name="connsiteX12" fmla="*/ 348598 w 383457"/>
                <a:gd name="connsiteY12" fmla="*/ 77643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457" h="491206">
                  <a:moveTo>
                    <a:pt x="348598" y="77643"/>
                  </a:moveTo>
                  <a:lnTo>
                    <a:pt x="11092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36444" y="0"/>
                  </a:lnTo>
                  <a:lnTo>
                    <a:pt x="36444" y="234512"/>
                  </a:lnTo>
                  <a:lnTo>
                    <a:pt x="33275" y="411980"/>
                  </a:lnTo>
                  <a:lnTo>
                    <a:pt x="369197" y="0"/>
                  </a:lnTo>
                  <a:lnTo>
                    <a:pt x="383458" y="0"/>
                  </a:lnTo>
                  <a:lnTo>
                    <a:pt x="383458" y="491206"/>
                  </a:lnTo>
                  <a:lnTo>
                    <a:pt x="347014" y="491206"/>
                  </a:lnTo>
                  <a:lnTo>
                    <a:pt x="347014" y="244019"/>
                  </a:lnTo>
                  <a:lnTo>
                    <a:pt x="348598" y="77643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7" name="Полилиния: фигура 86"/>
            <p:cNvSpPr/>
            <p:nvPr/>
          </p:nvSpPr>
          <p:spPr>
            <a:xfrm>
              <a:off x="1583238" y="-1206093"/>
              <a:ext cx="366028" cy="491206"/>
            </a:xfrm>
            <a:custGeom>
              <a:avLst/>
              <a:gdLst>
                <a:gd name="connsiteX0" fmla="*/ 366028 w 366028"/>
                <a:gd name="connsiteY0" fmla="*/ 491206 h 491206"/>
                <a:gd name="connsiteX1" fmla="*/ 329584 w 366028"/>
                <a:gd name="connsiteY1" fmla="*/ 491206 h 491206"/>
                <a:gd name="connsiteX2" fmla="*/ 329584 w 366028"/>
                <a:gd name="connsiteY2" fmla="*/ 250357 h 491206"/>
                <a:gd name="connsiteX3" fmla="*/ 34860 w 366028"/>
                <a:gd name="connsiteY3" fmla="*/ 250357 h 491206"/>
                <a:gd name="connsiteX4" fmla="*/ 34860 w 366028"/>
                <a:gd name="connsiteY4" fmla="*/ 491206 h 491206"/>
                <a:gd name="connsiteX5" fmla="*/ 0 w 366028"/>
                <a:gd name="connsiteY5" fmla="*/ 491206 h 491206"/>
                <a:gd name="connsiteX6" fmla="*/ 0 w 366028"/>
                <a:gd name="connsiteY6" fmla="*/ 0 h 491206"/>
                <a:gd name="connsiteX7" fmla="*/ 34860 w 366028"/>
                <a:gd name="connsiteY7" fmla="*/ 0 h 491206"/>
                <a:gd name="connsiteX8" fmla="*/ 34860 w 366028"/>
                <a:gd name="connsiteY8" fmla="*/ 217082 h 491206"/>
                <a:gd name="connsiteX9" fmla="*/ 329584 w 366028"/>
                <a:gd name="connsiteY9" fmla="*/ 217082 h 491206"/>
                <a:gd name="connsiteX10" fmla="*/ 329584 w 366028"/>
                <a:gd name="connsiteY10" fmla="*/ 0 h 491206"/>
                <a:gd name="connsiteX11" fmla="*/ 366028 w 366028"/>
                <a:gd name="connsiteY11" fmla="*/ 0 h 491206"/>
                <a:gd name="connsiteX12" fmla="*/ 366028 w 366028"/>
                <a:gd name="connsiteY12" fmla="*/ 491206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6028" h="491206">
                  <a:moveTo>
                    <a:pt x="366028" y="491206"/>
                  </a:moveTo>
                  <a:lnTo>
                    <a:pt x="329584" y="491206"/>
                  </a:lnTo>
                  <a:lnTo>
                    <a:pt x="329584" y="250357"/>
                  </a:lnTo>
                  <a:lnTo>
                    <a:pt x="34860" y="250357"/>
                  </a:lnTo>
                  <a:lnTo>
                    <a:pt x="34860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34860" y="0"/>
                  </a:lnTo>
                  <a:lnTo>
                    <a:pt x="34860" y="217082"/>
                  </a:lnTo>
                  <a:lnTo>
                    <a:pt x="329584" y="217082"/>
                  </a:lnTo>
                  <a:lnTo>
                    <a:pt x="329584" y="0"/>
                  </a:lnTo>
                  <a:lnTo>
                    <a:pt x="366028" y="0"/>
                  </a:lnTo>
                  <a:lnTo>
                    <a:pt x="366028" y="491206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8" name="Полилиния: фигура 87"/>
            <p:cNvSpPr/>
            <p:nvPr/>
          </p:nvSpPr>
          <p:spPr>
            <a:xfrm>
              <a:off x="2088706" y="-1206093"/>
              <a:ext cx="454762" cy="578355"/>
            </a:xfrm>
            <a:custGeom>
              <a:avLst/>
              <a:gdLst>
                <a:gd name="connsiteX0" fmla="*/ 0 w 454762"/>
                <a:gd name="connsiteY0" fmla="*/ 459516 h 578355"/>
                <a:gd name="connsiteX1" fmla="*/ 15845 w 454762"/>
                <a:gd name="connsiteY1" fmla="*/ 459516 h 578355"/>
                <a:gd name="connsiteX2" fmla="*/ 66551 w 454762"/>
                <a:gd name="connsiteY2" fmla="*/ 438917 h 578355"/>
                <a:gd name="connsiteX3" fmla="*/ 85565 w 454762"/>
                <a:gd name="connsiteY3" fmla="*/ 373951 h 578355"/>
                <a:gd name="connsiteX4" fmla="*/ 128347 w 454762"/>
                <a:gd name="connsiteY4" fmla="*/ 0 h 578355"/>
                <a:gd name="connsiteX5" fmla="*/ 399303 w 454762"/>
                <a:gd name="connsiteY5" fmla="*/ 0 h 578355"/>
                <a:gd name="connsiteX6" fmla="*/ 399303 w 454762"/>
                <a:gd name="connsiteY6" fmla="*/ 459516 h 578355"/>
                <a:gd name="connsiteX7" fmla="*/ 454762 w 454762"/>
                <a:gd name="connsiteY7" fmla="*/ 459516 h 578355"/>
                <a:gd name="connsiteX8" fmla="*/ 454762 w 454762"/>
                <a:gd name="connsiteY8" fmla="*/ 578356 h 578355"/>
                <a:gd name="connsiteX9" fmla="*/ 424656 w 454762"/>
                <a:gd name="connsiteY9" fmla="*/ 578356 h 578355"/>
                <a:gd name="connsiteX10" fmla="*/ 424656 w 454762"/>
                <a:gd name="connsiteY10" fmla="*/ 491206 h 578355"/>
                <a:gd name="connsiteX11" fmla="*/ 28522 w 454762"/>
                <a:gd name="connsiteY11" fmla="*/ 491206 h 578355"/>
                <a:gd name="connsiteX12" fmla="*/ 28522 w 454762"/>
                <a:gd name="connsiteY12" fmla="*/ 578356 h 578355"/>
                <a:gd name="connsiteX13" fmla="*/ 0 w 454762"/>
                <a:gd name="connsiteY13" fmla="*/ 578356 h 578355"/>
                <a:gd name="connsiteX14" fmla="*/ 0 w 454762"/>
                <a:gd name="connsiteY14" fmla="*/ 459516 h 578355"/>
                <a:gd name="connsiteX15" fmla="*/ 158454 w 454762"/>
                <a:gd name="connsiteY15" fmla="*/ 31691 h 578355"/>
                <a:gd name="connsiteX16" fmla="*/ 120425 w 454762"/>
                <a:gd name="connsiteY16" fmla="*/ 375535 h 578355"/>
                <a:gd name="connsiteX17" fmla="*/ 83981 w 454762"/>
                <a:gd name="connsiteY17" fmla="*/ 459516 h 578355"/>
                <a:gd name="connsiteX18" fmla="*/ 362859 w 454762"/>
                <a:gd name="connsiteY18" fmla="*/ 459516 h 578355"/>
                <a:gd name="connsiteX19" fmla="*/ 362859 w 454762"/>
                <a:gd name="connsiteY19" fmla="*/ 31691 h 578355"/>
                <a:gd name="connsiteX20" fmla="*/ 158454 w 454762"/>
                <a:gd name="connsiteY20" fmla="*/ 31691 h 57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762" h="578355">
                  <a:moveTo>
                    <a:pt x="0" y="459516"/>
                  </a:moveTo>
                  <a:lnTo>
                    <a:pt x="15845" y="459516"/>
                  </a:lnTo>
                  <a:cubicBezTo>
                    <a:pt x="41198" y="459516"/>
                    <a:pt x="58628" y="453178"/>
                    <a:pt x="66551" y="438917"/>
                  </a:cubicBezTo>
                  <a:cubicBezTo>
                    <a:pt x="76058" y="424656"/>
                    <a:pt x="82396" y="404057"/>
                    <a:pt x="85565" y="373951"/>
                  </a:cubicBezTo>
                  <a:lnTo>
                    <a:pt x="128347" y="0"/>
                  </a:lnTo>
                  <a:lnTo>
                    <a:pt x="399303" y="0"/>
                  </a:lnTo>
                  <a:lnTo>
                    <a:pt x="399303" y="459516"/>
                  </a:lnTo>
                  <a:lnTo>
                    <a:pt x="454762" y="459516"/>
                  </a:lnTo>
                  <a:lnTo>
                    <a:pt x="454762" y="578356"/>
                  </a:lnTo>
                  <a:lnTo>
                    <a:pt x="424656" y="578356"/>
                  </a:lnTo>
                  <a:lnTo>
                    <a:pt x="424656" y="491206"/>
                  </a:lnTo>
                  <a:lnTo>
                    <a:pt x="28522" y="491206"/>
                  </a:lnTo>
                  <a:lnTo>
                    <a:pt x="28522" y="578356"/>
                  </a:lnTo>
                  <a:lnTo>
                    <a:pt x="0" y="578356"/>
                  </a:lnTo>
                  <a:lnTo>
                    <a:pt x="0" y="459516"/>
                  </a:lnTo>
                  <a:close/>
                  <a:moveTo>
                    <a:pt x="158454" y="31691"/>
                  </a:moveTo>
                  <a:lnTo>
                    <a:pt x="120425" y="375535"/>
                  </a:lnTo>
                  <a:cubicBezTo>
                    <a:pt x="115671" y="419902"/>
                    <a:pt x="102995" y="448424"/>
                    <a:pt x="83981" y="459516"/>
                  </a:cubicBezTo>
                  <a:lnTo>
                    <a:pt x="362859" y="459516"/>
                  </a:lnTo>
                  <a:lnTo>
                    <a:pt x="362859" y="31691"/>
                  </a:lnTo>
                  <a:lnTo>
                    <a:pt x="158454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9" name="Полилиния: фигура 88"/>
            <p:cNvSpPr/>
            <p:nvPr/>
          </p:nvSpPr>
          <p:spPr>
            <a:xfrm>
              <a:off x="2625864" y="-1206093"/>
              <a:ext cx="396134" cy="495960"/>
            </a:xfrm>
            <a:custGeom>
              <a:avLst/>
              <a:gdLst>
                <a:gd name="connsiteX0" fmla="*/ 152116 w 396134"/>
                <a:gd name="connsiteY0" fmla="*/ 405642 h 495960"/>
                <a:gd name="connsiteX1" fmla="*/ 188560 w 396134"/>
                <a:gd name="connsiteY1" fmla="*/ 335922 h 495960"/>
                <a:gd name="connsiteX2" fmla="*/ 0 w 396134"/>
                <a:gd name="connsiteY2" fmla="*/ 3169 h 495960"/>
                <a:gd name="connsiteX3" fmla="*/ 0 w 396134"/>
                <a:gd name="connsiteY3" fmla="*/ 0 h 495960"/>
                <a:gd name="connsiteX4" fmla="*/ 39613 w 396134"/>
                <a:gd name="connsiteY4" fmla="*/ 0 h 495960"/>
                <a:gd name="connsiteX5" fmla="*/ 205990 w 396134"/>
                <a:gd name="connsiteY5" fmla="*/ 301062 h 495960"/>
                <a:gd name="connsiteX6" fmla="*/ 207574 w 396134"/>
                <a:gd name="connsiteY6" fmla="*/ 301062 h 495960"/>
                <a:gd name="connsiteX7" fmla="*/ 358105 w 396134"/>
                <a:gd name="connsiteY7" fmla="*/ 0 h 495960"/>
                <a:gd name="connsiteX8" fmla="*/ 396134 w 396134"/>
                <a:gd name="connsiteY8" fmla="*/ 0 h 495960"/>
                <a:gd name="connsiteX9" fmla="*/ 396134 w 396134"/>
                <a:gd name="connsiteY9" fmla="*/ 3169 h 495960"/>
                <a:gd name="connsiteX10" fmla="*/ 186975 w 396134"/>
                <a:gd name="connsiteY10" fmla="*/ 413564 h 495960"/>
                <a:gd name="connsiteX11" fmla="*/ 161623 w 396134"/>
                <a:gd name="connsiteY11" fmla="*/ 456347 h 495960"/>
                <a:gd name="connsiteX12" fmla="*/ 131517 w 396134"/>
                <a:gd name="connsiteY12" fmla="*/ 484868 h 495960"/>
                <a:gd name="connsiteX13" fmla="*/ 91903 w 396134"/>
                <a:gd name="connsiteY13" fmla="*/ 495960 h 495960"/>
                <a:gd name="connsiteX14" fmla="*/ 39613 w 396134"/>
                <a:gd name="connsiteY14" fmla="*/ 483284 h 495960"/>
                <a:gd name="connsiteX15" fmla="*/ 45952 w 396134"/>
                <a:gd name="connsiteY15" fmla="*/ 456347 h 495960"/>
                <a:gd name="connsiteX16" fmla="*/ 152116 w 396134"/>
                <a:gd name="connsiteY16" fmla="*/ 405642 h 495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6134" h="495960">
                  <a:moveTo>
                    <a:pt x="152116" y="405642"/>
                  </a:moveTo>
                  <a:lnTo>
                    <a:pt x="188560" y="335922"/>
                  </a:lnTo>
                  <a:lnTo>
                    <a:pt x="0" y="3169"/>
                  </a:lnTo>
                  <a:lnTo>
                    <a:pt x="0" y="0"/>
                  </a:lnTo>
                  <a:lnTo>
                    <a:pt x="39613" y="0"/>
                  </a:lnTo>
                  <a:lnTo>
                    <a:pt x="205990" y="301062"/>
                  </a:lnTo>
                  <a:lnTo>
                    <a:pt x="207574" y="301062"/>
                  </a:lnTo>
                  <a:lnTo>
                    <a:pt x="358105" y="0"/>
                  </a:lnTo>
                  <a:lnTo>
                    <a:pt x="396134" y="0"/>
                  </a:lnTo>
                  <a:lnTo>
                    <a:pt x="396134" y="3169"/>
                  </a:lnTo>
                  <a:lnTo>
                    <a:pt x="186975" y="413564"/>
                  </a:lnTo>
                  <a:cubicBezTo>
                    <a:pt x="179053" y="430994"/>
                    <a:pt x="169545" y="445255"/>
                    <a:pt x="161623" y="456347"/>
                  </a:cubicBezTo>
                  <a:cubicBezTo>
                    <a:pt x="153700" y="467438"/>
                    <a:pt x="142608" y="476946"/>
                    <a:pt x="131517" y="484868"/>
                  </a:cubicBezTo>
                  <a:cubicBezTo>
                    <a:pt x="120425" y="492791"/>
                    <a:pt x="106164" y="495960"/>
                    <a:pt x="91903" y="495960"/>
                  </a:cubicBezTo>
                  <a:cubicBezTo>
                    <a:pt x="76058" y="495960"/>
                    <a:pt x="58628" y="491206"/>
                    <a:pt x="39613" y="483284"/>
                  </a:cubicBezTo>
                  <a:lnTo>
                    <a:pt x="45952" y="456347"/>
                  </a:lnTo>
                  <a:cubicBezTo>
                    <a:pt x="90319" y="478530"/>
                    <a:pt x="126763" y="461100"/>
                    <a:pt x="152116" y="405642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0" name="Полилиния: фигура 89"/>
            <p:cNvSpPr/>
            <p:nvPr/>
          </p:nvSpPr>
          <p:spPr>
            <a:xfrm>
              <a:off x="3132915" y="-1212431"/>
              <a:ext cx="465853" cy="500713"/>
            </a:xfrm>
            <a:custGeom>
              <a:avLst/>
              <a:gdLst>
                <a:gd name="connsiteX0" fmla="*/ 0 w 465853"/>
                <a:gd name="connsiteY0" fmla="*/ 251941 h 500713"/>
                <a:gd name="connsiteX1" fmla="*/ 69720 w 465853"/>
                <a:gd name="connsiteY1" fmla="*/ 69720 h 500713"/>
                <a:gd name="connsiteX2" fmla="*/ 247188 w 465853"/>
                <a:gd name="connsiteY2" fmla="*/ 0 h 500713"/>
                <a:gd name="connsiteX3" fmla="*/ 378704 w 465853"/>
                <a:gd name="connsiteY3" fmla="*/ 38029 h 500713"/>
                <a:gd name="connsiteX4" fmla="*/ 461100 w 465853"/>
                <a:gd name="connsiteY4" fmla="*/ 142608 h 500713"/>
                <a:gd name="connsiteX5" fmla="*/ 426240 w 465853"/>
                <a:gd name="connsiteY5" fmla="*/ 142608 h 500713"/>
                <a:gd name="connsiteX6" fmla="*/ 353352 w 465853"/>
                <a:gd name="connsiteY6" fmla="*/ 61797 h 500713"/>
                <a:gd name="connsiteX7" fmla="*/ 245603 w 465853"/>
                <a:gd name="connsiteY7" fmla="*/ 33275 h 500713"/>
                <a:gd name="connsiteX8" fmla="*/ 95072 w 465853"/>
                <a:gd name="connsiteY8" fmla="*/ 93488 h 500713"/>
                <a:gd name="connsiteX9" fmla="*/ 36444 w 465853"/>
                <a:gd name="connsiteY9" fmla="*/ 250357 h 500713"/>
                <a:gd name="connsiteX10" fmla="*/ 95072 w 465853"/>
                <a:gd name="connsiteY10" fmla="*/ 405642 h 500713"/>
                <a:gd name="connsiteX11" fmla="*/ 247188 w 465853"/>
                <a:gd name="connsiteY11" fmla="*/ 467438 h 500713"/>
                <a:gd name="connsiteX12" fmla="*/ 358105 w 465853"/>
                <a:gd name="connsiteY12" fmla="*/ 435748 h 500713"/>
                <a:gd name="connsiteX13" fmla="*/ 430994 w 465853"/>
                <a:gd name="connsiteY13" fmla="*/ 348598 h 500713"/>
                <a:gd name="connsiteX14" fmla="*/ 465854 w 465853"/>
                <a:gd name="connsiteY14" fmla="*/ 348598 h 500713"/>
                <a:gd name="connsiteX15" fmla="*/ 383458 w 465853"/>
                <a:gd name="connsiteY15" fmla="*/ 461100 h 500713"/>
                <a:gd name="connsiteX16" fmla="*/ 248772 w 465853"/>
                <a:gd name="connsiteY16" fmla="*/ 500714 h 500713"/>
                <a:gd name="connsiteX17" fmla="*/ 72889 w 465853"/>
                <a:gd name="connsiteY17" fmla="*/ 430994 h 500713"/>
                <a:gd name="connsiteX18" fmla="*/ 0 w 465853"/>
                <a:gd name="connsiteY18" fmla="*/ 251941 h 50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5853" h="500713">
                  <a:moveTo>
                    <a:pt x="0" y="251941"/>
                  </a:moveTo>
                  <a:cubicBezTo>
                    <a:pt x="0" y="177468"/>
                    <a:pt x="23768" y="117256"/>
                    <a:pt x="69720" y="69720"/>
                  </a:cubicBezTo>
                  <a:cubicBezTo>
                    <a:pt x="115671" y="23768"/>
                    <a:pt x="175884" y="0"/>
                    <a:pt x="247188" y="0"/>
                  </a:cubicBezTo>
                  <a:cubicBezTo>
                    <a:pt x="296308" y="1585"/>
                    <a:pt x="339091" y="14261"/>
                    <a:pt x="378704" y="38029"/>
                  </a:cubicBezTo>
                  <a:cubicBezTo>
                    <a:pt x="416733" y="61797"/>
                    <a:pt x="445255" y="98241"/>
                    <a:pt x="461100" y="142608"/>
                  </a:cubicBezTo>
                  <a:lnTo>
                    <a:pt x="426240" y="142608"/>
                  </a:lnTo>
                  <a:cubicBezTo>
                    <a:pt x="410395" y="107749"/>
                    <a:pt x="385043" y="80811"/>
                    <a:pt x="353352" y="61797"/>
                  </a:cubicBezTo>
                  <a:cubicBezTo>
                    <a:pt x="321661" y="42783"/>
                    <a:pt x="285217" y="33275"/>
                    <a:pt x="245603" y="33275"/>
                  </a:cubicBezTo>
                  <a:cubicBezTo>
                    <a:pt x="183806" y="31691"/>
                    <a:pt x="133101" y="52290"/>
                    <a:pt x="95072" y="93488"/>
                  </a:cubicBezTo>
                  <a:cubicBezTo>
                    <a:pt x="55459" y="134686"/>
                    <a:pt x="36444" y="186976"/>
                    <a:pt x="36444" y="250357"/>
                  </a:cubicBezTo>
                  <a:cubicBezTo>
                    <a:pt x="36444" y="313739"/>
                    <a:pt x="55459" y="364443"/>
                    <a:pt x="95072" y="405642"/>
                  </a:cubicBezTo>
                  <a:cubicBezTo>
                    <a:pt x="134686" y="446840"/>
                    <a:pt x="185391" y="467438"/>
                    <a:pt x="247188" y="467438"/>
                  </a:cubicBezTo>
                  <a:cubicBezTo>
                    <a:pt x="288386" y="467438"/>
                    <a:pt x="324830" y="456347"/>
                    <a:pt x="358105" y="435748"/>
                  </a:cubicBezTo>
                  <a:cubicBezTo>
                    <a:pt x="391381" y="415149"/>
                    <a:pt x="415149" y="386627"/>
                    <a:pt x="430994" y="348598"/>
                  </a:cubicBezTo>
                  <a:lnTo>
                    <a:pt x="465854" y="348598"/>
                  </a:lnTo>
                  <a:cubicBezTo>
                    <a:pt x="450008" y="396134"/>
                    <a:pt x="423071" y="434163"/>
                    <a:pt x="383458" y="461100"/>
                  </a:cubicBezTo>
                  <a:cubicBezTo>
                    <a:pt x="343844" y="488038"/>
                    <a:pt x="297893" y="500714"/>
                    <a:pt x="248772" y="500714"/>
                  </a:cubicBezTo>
                  <a:cubicBezTo>
                    <a:pt x="177468" y="500714"/>
                    <a:pt x="118840" y="476946"/>
                    <a:pt x="72889" y="430994"/>
                  </a:cubicBezTo>
                  <a:cubicBezTo>
                    <a:pt x="23768" y="386627"/>
                    <a:pt x="0" y="326415"/>
                    <a:pt x="0" y="25194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1" name="Полилиния: фигура 90"/>
            <p:cNvSpPr/>
            <p:nvPr/>
          </p:nvSpPr>
          <p:spPr>
            <a:xfrm>
              <a:off x="3692257" y="-1204508"/>
              <a:ext cx="358105" cy="489621"/>
            </a:xfrm>
            <a:custGeom>
              <a:avLst/>
              <a:gdLst>
                <a:gd name="connsiteX0" fmla="*/ 161623 w 358105"/>
                <a:gd name="connsiteY0" fmla="*/ 31691 h 489621"/>
                <a:gd name="connsiteX1" fmla="*/ 0 w 358105"/>
                <a:gd name="connsiteY1" fmla="*/ 31691 h 489621"/>
                <a:gd name="connsiteX2" fmla="*/ 0 w 358105"/>
                <a:gd name="connsiteY2" fmla="*/ 0 h 489621"/>
                <a:gd name="connsiteX3" fmla="*/ 358105 w 358105"/>
                <a:gd name="connsiteY3" fmla="*/ 0 h 489621"/>
                <a:gd name="connsiteX4" fmla="*/ 358105 w 358105"/>
                <a:gd name="connsiteY4" fmla="*/ 31691 h 489621"/>
                <a:gd name="connsiteX5" fmla="*/ 196482 w 358105"/>
                <a:gd name="connsiteY5" fmla="*/ 31691 h 489621"/>
                <a:gd name="connsiteX6" fmla="*/ 196482 w 358105"/>
                <a:gd name="connsiteY6" fmla="*/ 489622 h 489621"/>
                <a:gd name="connsiteX7" fmla="*/ 161623 w 358105"/>
                <a:gd name="connsiteY7" fmla="*/ 489622 h 489621"/>
                <a:gd name="connsiteX8" fmla="*/ 161623 w 358105"/>
                <a:gd name="connsiteY8" fmla="*/ 31691 h 489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8105" h="489621">
                  <a:moveTo>
                    <a:pt x="161623" y="31691"/>
                  </a:moveTo>
                  <a:lnTo>
                    <a:pt x="0" y="31691"/>
                  </a:lnTo>
                  <a:lnTo>
                    <a:pt x="0" y="0"/>
                  </a:lnTo>
                  <a:lnTo>
                    <a:pt x="358105" y="0"/>
                  </a:lnTo>
                  <a:lnTo>
                    <a:pt x="358105" y="31691"/>
                  </a:lnTo>
                  <a:lnTo>
                    <a:pt x="196482" y="31691"/>
                  </a:lnTo>
                  <a:lnTo>
                    <a:pt x="196482" y="489622"/>
                  </a:lnTo>
                  <a:lnTo>
                    <a:pt x="161623" y="489622"/>
                  </a:lnTo>
                  <a:lnTo>
                    <a:pt x="161623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2" name="Полилиния: фигура 91"/>
            <p:cNvSpPr/>
            <p:nvPr/>
          </p:nvSpPr>
          <p:spPr>
            <a:xfrm>
              <a:off x="4185048" y="-1207677"/>
              <a:ext cx="359690" cy="491206"/>
            </a:xfrm>
            <a:custGeom>
              <a:avLst/>
              <a:gdLst>
                <a:gd name="connsiteX0" fmla="*/ 34860 w 359690"/>
                <a:gd name="connsiteY0" fmla="*/ 491206 h 491206"/>
                <a:gd name="connsiteX1" fmla="*/ 0 w 359690"/>
                <a:gd name="connsiteY1" fmla="*/ 491206 h 491206"/>
                <a:gd name="connsiteX2" fmla="*/ 0 w 359690"/>
                <a:gd name="connsiteY2" fmla="*/ 0 h 491206"/>
                <a:gd name="connsiteX3" fmla="*/ 60212 w 359690"/>
                <a:gd name="connsiteY3" fmla="*/ 0 h 491206"/>
                <a:gd name="connsiteX4" fmla="*/ 131517 w 359690"/>
                <a:gd name="connsiteY4" fmla="*/ 0 h 491206"/>
                <a:gd name="connsiteX5" fmla="*/ 190144 w 359690"/>
                <a:gd name="connsiteY5" fmla="*/ 0 h 491206"/>
                <a:gd name="connsiteX6" fmla="*/ 312154 w 359690"/>
                <a:gd name="connsiteY6" fmla="*/ 45951 h 491206"/>
                <a:gd name="connsiteX7" fmla="*/ 359690 w 359690"/>
                <a:gd name="connsiteY7" fmla="*/ 163207 h 491206"/>
                <a:gd name="connsiteX8" fmla="*/ 312154 w 359690"/>
                <a:gd name="connsiteY8" fmla="*/ 278878 h 491206"/>
                <a:gd name="connsiteX9" fmla="*/ 190144 w 359690"/>
                <a:gd name="connsiteY9" fmla="*/ 324830 h 491206"/>
                <a:gd name="connsiteX10" fmla="*/ 34860 w 359690"/>
                <a:gd name="connsiteY10" fmla="*/ 324830 h 491206"/>
                <a:gd name="connsiteX11" fmla="*/ 34860 w 359690"/>
                <a:gd name="connsiteY11" fmla="*/ 491206 h 491206"/>
                <a:gd name="connsiteX12" fmla="*/ 34860 w 359690"/>
                <a:gd name="connsiteY12" fmla="*/ 294723 h 491206"/>
                <a:gd name="connsiteX13" fmla="*/ 190144 w 359690"/>
                <a:gd name="connsiteY13" fmla="*/ 294723 h 491206"/>
                <a:gd name="connsiteX14" fmla="*/ 286801 w 359690"/>
                <a:gd name="connsiteY14" fmla="*/ 258279 h 491206"/>
                <a:gd name="connsiteX15" fmla="*/ 326415 w 359690"/>
                <a:gd name="connsiteY15" fmla="*/ 164792 h 491206"/>
                <a:gd name="connsiteX16" fmla="*/ 288386 w 359690"/>
                <a:gd name="connsiteY16" fmla="*/ 71304 h 491206"/>
                <a:gd name="connsiteX17" fmla="*/ 191729 w 359690"/>
                <a:gd name="connsiteY17" fmla="*/ 34860 h 491206"/>
                <a:gd name="connsiteX18" fmla="*/ 36444 w 359690"/>
                <a:gd name="connsiteY18" fmla="*/ 34860 h 491206"/>
                <a:gd name="connsiteX19" fmla="*/ 36444 w 359690"/>
                <a:gd name="connsiteY19" fmla="*/ 294723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690" h="491206">
                  <a:moveTo>
                    <a:pt x="34860" y="491206"/>
                  </a:moveTo>
                  <a:lnTo>
                    <a:pt x="0" y="491206"/>
                  </a:lnTo>
                  <a:lnTo>
                    <a:pt x="0" y="0"/>
                  </a:lnTo>
                  <a:cubicBezTo>
                    <a:pt x="14261" y="0"/>
                    <a:pt x="33275" y="0"/>
                    <a:pt x="60212" y="0"/>
                  </a:cubicBezTo>
                  <a:cubicBezTo>
                    <a:pt x="87150" y="0"/>
                    <a:pt x="109333" y="0"/>
                    <a:pt x="131517" y="0"/>
                  </a:cubicBezTo>
                  <a:cubicBezTo>
                    <a:pt x="152116" y="0"/>
                    <a:pt x="172715" y="0"/>
                    <a:pt x="190144" y="0"/>
                  </a:cubicBezTo>
                  <a:cubicBezTo>
                    <a:pt x="239265" y="0"/>
                    <a:pt x="280463" y="15845"/>
                    <a:pt x="312154" y="45951"/>
                  </a:cubicBezTo>
                  <a:cubicBezTo>
                    <a:pt x="343845" y="76058"/>
                    <a:pt x="359690" y="115671"/>
                    <a:pt x="359690" y="163207"/>
                  </a:cubicBezTo>
                  <a:cubicBezTo>
                    <a:pt x="359690" y="210743"/>
                    <a:pt x="343845" y="248772"/>
                    <a:pt x="312154" y="278878"/>
                  </a:cubicBezTo>
                  <a:cubicBezTo>
                    <a:pt x="280463" y="308985"/>
                    <a:pt x="239265" y="324830"/>
                    <a:pt x="190144" y="324830"/>
                  </a:cubicBezTo>
                  <a:lnTo>
                    <a:pt x="34860" y="324830"/>
                  </a:lnTo>
                  <a:lnTo>
                    <a:pt x="34860" y="491206"/>
                  </a:lnTo>
                  <a:close/>
                  <a:moveTo>
                    <a:pt x="34860" y="294723"/>
                  </a:moveTo>
                  <a:lnTo>
                    <a:pt x="190144" y="294723"/>
                  </a:lnTo>
                  <a:cubicBezTo>
                    <a:pt x="228173" y="294723"/>
                    <a:pt x="259864" y="282047"/>
                    <a:pt x="286801" y="258279"/>
                  </a:cubicBezTo>
                  <a:cubicBezTo>
                    <a:pt x="312154" y="234511"/>
                    <a:pt x="326415" y="202821"/>
                    <a:pt x="326415" y="164792"/>
                  </a:cubicBezTo>
                  <a:cubicBezTo>
                    <a:pt x="326415" y="126763"/>
                    <a:pt x="313738" y="95072"/>
                    <a:pt x="288386" y="71304"/>
                  </a:cubicBezTo>
                  <a:cubicBezTo>
                    <a:pt x="263033" y="47536"/>
                    <a:pt x="231342" y="34860"/>
                    <a:pt x="191729" y="34860"/>
                  </a:cubicBezTo>
                  <a:lnTo>
                    <a:pt x="36444" y="34860"/>
                  </a:lnTo>
                  <a:lnTo>
                    <a:pt x="36444" y="294723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3" name="Полилиния: фигура 92"/>
            <p:cNvSpPr/>
            <p:nvPr/>
          </p:nvSpPr>
          <p:spPr>
            <a:xfrm>
              <a:off x="4690515" y="-1206093"/>
              <a:ext cx="383457" cy="491206"/>
            </a:xfrm>
            <a:custGeom>
              <a:avLst/>
              <a:gdLst>
                <a:gd name="connsiteX0" fmla="*/ 350183 w 383457"/>
                <a:gd name="connsiteY0" fmla="*/ 77643 h 491206"/>
                <a:gd name="connsiteX1" fmla="*/ 12676 w 383457"/>
                <a:gd name="connsiteY1" fmla="*/ 491206 h 491206"/>
                <a:gd name="connsiteX2" fmla="*/ 0 w 383457"/>
                <a:gd name="connsiteY2" fmla="*/ 491206 h 491206"/>
                <a:gd name="connsiteX3" fmla="*/ 0 w 383457"/>
                <a:gd name="connsiteY3" fmla="*/ 0 h 491206"/>
                <a:gd name="connsiteX4" fmla="*/ 36444 w 383457"/>
                <a:gd name="connsiteY4" fmla="*/ 0 h 491206"/>
                <a:gd name="connsiteX5" fmla="*/ 36444 w 383457"/>
                <a:gd name="connsiteY5" fmla="*/ 234512 h 491206"/>
                <a:gd name="connsiteX6" fmla="*/ 33275 w 383457"/>
                <a:gd name="connsiteY6" fmla="*/ 411980 h 491206"/>
                <a:gd name="connsiteX7" fmla="*/ 369197 w 383457"/>
                <a:gd name="connsiteY7" fmla="*/ 0 h 491206"/>
                <a:gd name="connsiteX8" fmla="*/ 383458 w 383457"/>
                <a:gd name="connsiteY8" fmla="*/ 0 h 491206"/>
                <a:gd name="connsiteX9" fmla="*/ 383458 w 383457"/>
                <a:gd name="connsiteY9" fmla="*/ 491206 h 491206"/>
                <a:gd name="connsiteX10" fmla="*/ 347014 w 383457"/>
                <a:gd name="connsiteY10" fmla="*/ 491206 h 491206"/>
                <a:gd name="connsiteX11" fmla="*/ 347014 w 383457"/>
                <a:gd name="connsiteY11" fmla="*/ 244019 h 491206"/>
                <a:gd name="connsiteX12" fmla="*/ 350183 w 383457"/>
                <a:gd name="connsiteY12" fmla="*/ 77643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3457" h="491206">
                  <a:moveTo>
                    <a:pt x="350183" y="77643"/>
                  </a:moveTo>
                  <a:lnTo>
                    <a:pt x="12676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36444" y="0"/>
                  </a:lnTo>
                  <a:lnTo>
                    <a:pt x="36444" y="234512"/>
                  </a:lnTo>
                  <a:lnTo>
                    <a:pt x="33275" y="411980"/>
                  </a:lnTo>
                  <a:lnTo>
                    <a:pt x="369197" y="0"/>
                  </a:lnTo>
                  <a:lnTo>
                    <a:pt x="383458" y="0"/>
                  </a:lnTo>
                  <a:lnTo>
                    <a:pt x="383458" y="491206"/>
                  </a:lnTo>
                  <a:lnTo>
                    <a:pt x="347014" y="491206"/>
                  </a:lnTo>
                  <a:lnTo>
                    <a:pt x="347014" y="244019"/>
                  </a:lnTo>
                  <a:lnTo>
                    <a:pt x="350183" y="77643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4" name="Полилиния: фигура 93"/>
            <p:cNvSpPr/>
            <p:nvPr/>
          </p:nvSpPr>
          <p:spPr>
            <a:xfrm>
              <a:off x="5207074" y="-1207677"/>
              <a:ext cx="473776" cy="492790"/>
            </a:xfrm>
            <a:custGeom>
              <a:avLst/>
              <a:gdLst>
                <a:gd name="connsiteX0" fmla="*/ 369197 w 473776"/>
                <a:gd name="connsiteY0" fmla="*/ 351767 h 492790"/>
                <a:gd name="connsiteX1" fmla="*/ 102995 w 473776"/>
                <a:gd name="connsiteY1" fmla="*/ 351767 h 492790"/>
                <a:gd name="connsiteX2" fmla="*/ 36445 w 473776"/>
                <a:gd name="connsiteY2" fmla="*/ 492791 h 492790"/>
                <a:gd name="connsiteX3" fmla="*/ 0 w 473776"/>
                <a:gd name="connsiteY3" fmla="*/ 492791 h 492790"/>
                <a:gd name="connsiteX4" fmla="*/ 0 w 473776"/>
                <a:gd name="connsiteY4" fmla="*/ 488037 h 492790"/>
                <a:gd name="connsiteX5" fmla="*/ 229758 w 473776"/>
                <a:gd name="connsiteY5" fmla="*/ 0 h 492790"/>
                <a:gd name="connsiteX6" fmla="*/ 245603 w 473776"/>
                <a:gd name="connsiteY6" fmla="*/ 0 h 492790"/>
                <a:gd name="connsiteX7" fmla="*/ 473776 w 473776"/>
                <a:gd name="connsiteY7" fmla="*/ 488037 h 492790"/>
                <a:gd name="connsiteX8" fmla="*/ 473776 w 473776"/>
                <a:gd name="connsiteY8" fmla="*/ 492791 h 492790"/>
                <a:gd name="connsiteX9" fmla="*/ 437332 w 473776"/>
                <a:gd name="connsiteY9" fmla="*/ 492791 h 492790"/>
                <a:gd name="connsiteX10" fmla="*/ 369197 w 473776"/>
                <a:gd name="connsiteY10" fmla="*/ 351767 h 492790"/>
                <a:gd name="connsiteX11" fmla="*/ 236096 w 473776"/>
                <a:gd name="connsiteY11" fmla="*/ 61797 h 492790"/>
                <a:gd name="connsiteX12" fmla="*/ 114087 w 473776"/>
                <a:gd name="connsiteY12" fmla="*/ 320076 h 492790"/>
                <a:gd name="connsiteX13" fmla="*/ 356521 w 473776"/>
                <a:gd name="connsiteY13" fmla="*/ 320076 h 492790"/>
                <a:gd name="connsiteX14" fmla="*/ 236096 w 473776"/>
                <a:gd name="connsiteY14" fmla="*/ 61797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0">
                  <a:moveTo>
                    <a:pt x="369197" y="351767"/>
                  </a:moveTo>
                  <a:lnTo>
                    <a:pt x="102995" y="351767"/>
                  </a:lnTo>
                  <a:lnTo>
                    <a:pt x="36445" y="492791"/>
                  </a:lnTo>
                  <a:lnTo>
                    <a:pt x="0" y="492791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7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9197" y="351767"/>
                  </a:lnTo>
                  <a:close/>
                  <a:moveTo>
                    <a:pt x="236096" y="61797"/>
                  </a:moveTo>
                  <a:lnTo>
                    <a:pt x="114087" y="320076"/>
                  </a:lnTo>
                  <a:lnTo>
                    <a:pt x="356521" y="320076"/>
                  </a:lnTo>
                  <a:lnTo>
                    <a:pt x="236096" y="61797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5" name="Полилиния: фигура 94"/>
            <p:cNvSpPr/>
            <p:nvPr/>
          </p:nvSpPr>
          <p:spPr>
            <a:xfrm>
              <a:off x="5755324" y="-1207677"/>
              <a:ext cx="419902" cy="493886"/>
            </a:xfrm>
            <a:custGeom>
              <a:avLst/>
              <a:gdLst>
                <a:gd name="connsiteX0" fmla="*/ 167961 w 419902"/>
                <a:gd name="connsiteY0" fmla="*/ 33275 h 493886"/>
                <a:gd name="connsiteX1" fmla="*/ 129932 w 419902"/>
                <a:gd name="connsiteY1" fmla="*/ 383458 h 493886"/>
                <a:gd name="connsiteX2" fmla="*/ 95072 w 419902"/>
                <a:gd name="connsiteY2" fmla="*/ 475361 h 493886"/>
                <a:gd name="connsiteX3" fmla="*/ 0 w 419902"/>
                <a:gd name="connsiteY3" fmla="*/ 491206 h 493886"/>
                <a:gd name="connsiteX4" fmla="*/ 0 w 419902"/>
                <a:gd name="connsiteY4" fmla="*/ 462684 h 493886"/>
                <a:gd name="connsiteX5" fmla="*/ 69720 w 419902"/>
                <a:gd name="connsiteY5" fmla="*/ 450008 h 493886"/>
                <a:gd name="connsiteX6" fmla="*/ 95072 w 419902"/>
                <a:gd name="connsiteY6" fmla="*/ 378704 h 493886"/>
                <a:gd name="connsiteX7" fmla="*/ 137855 w 419902"/>
                <a:gd name="connsiteY7" fmla="*/ 0 h 493886"/>
                <a:gd name="connsiteX8" fmla="*/ 419902 w 419902"/>
                <a:gd name="connsiteY8" fmla="*/ 0 h 493886"/>
                <a:gd name="connsiteX9" fmla="*/ 419902 w 419902"/>
                <a:gd name="connsiteY9" fmla="*/ 491206 h 493886"/>
                <a:gd name="connsiteX10" fmla="*/ 383458 w 419902"/>
                <a:gd name="connsiteY10" fmla="*/ 491206 h 493886"/>
                <a:gd name="connsiteX11" fmla="*/ 383458 w 419902"/>
                <a:gd name="connsiteY11" fmla="*/ 31691 h 493886"/>
                <a:gd name="connsiteX12" fmla="*/ 167961 w 419902"/>
                <a:gd name="connsiteY12" fmla="*/ 31691 h 49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902" h="493886">
                  <a:moveTo>
                    <a:pt x="167961" y="33275"/>
                  </a:moveTo>
                  <a:lnTo>
                    <a:pt x="129932" y="383458"/>
                  </a:lnTo>
                  <a:cubicBezTo>
                    <a:pt x="125178" y="427825"/>
                    <a:pt x="114087" y="457931"/>
                    <a:pt x="95072" y="475361"/>
                  </a:cubicBezTo>
                  <a:cubicBezTo>
                    <a:pt x="76058" y="492791"/>
                    <a:pt x="44367" y="497544"/>
                    <a:pt x="0" y="491206"/>
                  </a:cubicBezTo>
                  <a:lnTo>
                    <a:pt x="0" y="462684"/>
                  </a:lnTo>
                  <a:cubicBezTo>
                    <a:pt x="33275" y="469023"/>
                    <a:pt x="55459" y="464269"/>
                    <a:pt x="69720" y="450008"/>
                  </a:cubicBezTo>
                  <a:cubicBezTo>
                    <a:pt x="83980" y="435748"/>
                    <a:pt x="91903" y="411980"/>
                    <a:pt x="95072" y="378704"/>
                  </a:cubicBezTo>
                  <a:lnTo>
                    <a:pt x="137855" y="0"/>
                  </a:lnTo>
                  <a:lnTo>
                    <a:pt x="419902" y="0"/>
                  </a:lnTo>
                  <a:lnTo>
                    <a:pt x="419902" y="491206"/>
                  </a:lnTo>
                  <a:lnTo>
                    <a:pt x="383458" y="491206"/>
                  </a:lnTo>
                  <a:lnTo>
                    <a:pt x="383458" y="31691"/>
                  </a:lnTo>
                  <a:lnTo>
                    <a:pt x="167961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6" name="Полилиния: фигура 95"/>
            <p:cNvSpPr/>
            <p:nvPr/>
          </p:nvSpPr>
          <p:spPr>
            <a:xfrm>
              <a:off x="6366955" y="-1206093"/>
              <a:ext cx="354936" cy="491206"/>
            </a:xfrm>
            <a:custGeom>
              <a:avLst/>
              <a:gdLst>
                <a:gd name="connsiteX0" fmla="*/ 34860 w 354936"/>
                <a:gd name="connsiteY0" fmla="*/ 0 h 491206"/>
                <a:gd name="connsiteX1" fmla="*/ 34860 w 354936"/>
                <a:gd name="connsiteY1" fmla="*/ 175884 h 491206"/>
                <a:gd name="connsiteX2" fmla="*/ 185391 w 354936"/>
                <a:gd name="connsiteY2" fmla="*/ 175884 h 491206"/>
                <a:gd name="connsiteX3" fmla="*/ 307400 w 354936"/>
                <a:gd name="connsiteY3" fmla="*/ 218666 h 491206"/>
                <a:gd name="connsiteX4" fmla="*/ 354936 w 354936"/>
                <a:gd name="connsiteY4" fmla="*/ 331169 h 491206"/>
                <a:gd name="connsiteX5" fmla="*/ 307400 w 354936"/>
                <a:gd name="connsiteY5" fmla="*/ 446840 h 491206"/>
                <a:gd name="connsiteX6" fmla="*/ 185391 w 354936"/>
                <a:gd name="connsiteY6" fmla="*/ 491206 h 491206"/>
                <a:gd name="connsiteX7" fmla="*/ 0 w 354936"/>
                <a:gd name="connsiteY7" fmla="*/ 491206 h 491206"/>
                <a:gd name="connsiteX8" fmla="*/ 0 w 354936"/>
                <a:gd name="connsiteY8" fmla="*/ 0 h 491206"/>
                <a:gd name="connsiteX9" fmla="*/ 34860 w 354936"/>
                <a:gd name="connsiteY9" fmla="*/ 0 h 491206"/>
                <a:gd name="connsiteX10" fmla="*/ 185391 w 354936"/>
                <a:gd name="connsiteY10" fmla="*/ 207574 h 491206"/>
                <a:gd name="connsiteX11" fmla="*/ 34860 w 354936"/>
                <a:gd name="connsiteY11" fmla="*/ 207574 h 491206"/>
                <a:gd name="connsiteX12" fmla="*/ 34860 w 354936"/>
                <a:gd name="connsiteY12" fmla="*/ 459516 h 491206"/>
                <a:gd name="connsiteX13" fmla="*/ 185391 w 354936"/>
                <a:gd name="connsiteY13" fmla="*/ 459516 h 491206"/>
                <a:gd name="connsiteX14" fmla="*/ 282047 w 354936"/>
                <a:gd name="connsiteY14" fmla="*/ 423072 h 491206"/>
                <a:gd name="connsiteX15" fmla="*/ 320076 w 354936"/>
                <a:gd name="connsiteY15" fmla="*/ 331169 h 491206"/>
                <a:gd name="connsiteX16" fmla="*/ 282047 w 354936"/>
                <a:gd name="connsiteY16" fmla="*/ 240850 h 491206"/>
                <a:gd name="connsiteX17" fmla="*/ 185391 w 354936"/>
                <a:gd name="connsiteY17" fmla="*/ 207574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4936" h="491206">
                  <a:moveTo>
                    <a:pt x="34860" y="0"/>
                  </a:moveTo>
                  <a:lnTo>
                    <a:pt x="34860" y="175884"/>
                  </a:lnTo>
                  <a:lnTo>
                    <a:pt x="185391" y="175884"/>
                  </a:lnTo>
                  <a:cubicBezTo>
                    <a:pt x="236096" y="175884"/>
                    <a:pt x="275709" y="190144"/>
                    <a:pt x="307400" y="218666"/>
                  </a:cubicBezTo>
                  <a:cubicBezTo>
                    <a:pt x="339091" y="247188"/>
                    <a:pt x="354936" y="285217"/>
                    <a:pt x="354936" y="331169"/>
                  </a:cubicBezTo>
                  <a:cubicBezTo>
                    <a:pt x="354936" y="377120"/>
                    <a:pt x="339091" y="416733"/>
                    <a:pt x="307400" y="446840"/>
                  </a:cubicBezTo>
                  <a:cubicBezTo>
                    <a:pt x="275709" y="476946"/>
                    <a:pt x="234511" y="491206"/>
                    <a:pt x="185391" y="491206"/>
                  </a:cubicBezTo>
                  <a:lnTo>
                    <a:pt x="0" y="491206"/>
                  </a:lnTo>
                  <a:lnTo>
                    <a:pt x="0" y="0"/>
                  </a:lnTo>
                  <a:lnTo>
                    <a:pt x="34860" y="0"/>
                  </a:lnTo>
                  <a:close/>
                  <a:moveTo>
                    <a:pt x="185391" y="207574"/>
                  </a:moveTo>
                  <a:lnTo>
                    <a:pt x="34860" y="207574"/>
                  </a:lnTo>
                  <a:lnTo>
                    <a:pt x="34860" y="459516"/>
                  </a:lnTo>
                  <a:lnTo>
                    <a:pt x="185391" y="459516"/>
                  </a:lnTo>
                  <a:cubicBezTo>
                    <a:pt x="223420" y="459516"/>
                    <a:pt x="255111" y="446840"/>
                    <a:pt x="282047" y="423072"/>
                  </a:cubicBezTo>
                  <a:cubicBezTo>
                    <a:pt x="307400" y="399303"/>
                    <a:pt x="320076" y="369197"/>
                    <a:pt x="320076" y="331169"/>
                  </a:cubicBezTo>
                  <a:cubicBezTo>
                    <a:pt x="320076" y="293139"/>
                    <a:pt x="307400" y="263033"/>
                    <a:pt x="282047" y="240850"/>
                  </a:cubicBezTo>
                  <a:cubicBezTo>
                    <a:pt x="256695" y="218666"/>
                    <a:pt x="225004" y="207574"/>
                    <a:pt x="185391" y="207574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7" name="Полилиния: фигура 96"/>
            <p:cNvSpPr/>
            <p:nvPr/>
          </p:nvSpPr>
          <p:spPr>
            <a:xfrm>
              <a:off x="6867669" y="-1206093"/>
              <a:ext cx="366027" cy="491206"/>
            </a:xfrm>
            <a:custGeom>
              <a:avLst/>
              <a:gdLst>
                <a:gd name="connsiteX0" fmla="*/ 366028 w 366027"/>
                <a:gd name="connsiteY0" fmla="*/ 491206 h 491206"/>
                <a:gd name="connsiteX1" fmla="*/ 329584 w 366027"/>
                <a:gd name="connsiteY1" fmla="*/ 491206 h 491206"/>
                <a:gd name="connsiteX2" fmla="*/ 329584 w 366027"/>
                <a:gd name="connsiteY2" fmla="*/ 250357 h 491206"/>
                <a:gd name="connsiteX3" fmla="*/ 34860 w 366027"/>
                <a:gd name="connsiteY3" fmla="*/ 250357 h 491206"/>
                <a:gd name="connsiteX4" fmla="*/ 34860 w 366027"/>
                <a:gd name="connsiteY4" fmla="*/ 491206 h 491206"/>
                <a:gd name="connsiteX5" fmla="*/ 0 w 366027"/>
                <a:gd name="connsiteY5" fmla="*/ 491206 h 491206"/>
                <a:gd name="connsiteX6" fmla="*/ 0 w 366027"/>
                <a:gd name="connsiteY6" fmla="*/ 0 h 491206"/>
                <a:gd name="connsiteX7" fmla="*/ 34860 w 366027"/>
                <a:gd name="connsiteY7" fmla="*/ 0 h 491206"/>
                <a:gd name="connsiteX8" fmla="*/ 34860 w 366027"/>
                <a:gd name="connsiteY8" fmla="*/ 217082 h 491206"/>
                <a:gd name="connsiteX9" fmla="*/ 329584 w 366027"/>
                <a:gd name="connsiteY9" fmla="*/ 217082 h 491206"/>
                <a:gd name="connsiteX10" fmla="*/ 329584 w 366027"/>
                <a:gd name="connsiteY10" fmla="*/ 0 h 491206"/>
                <a:gd name="connsiteX11" fmla="*/ 366028 w 366027"/>
                <a:gd name="connsiteY11" fmla="*/ 0 h 491206"/>
                <a:gd name="connsiteX12" fmla="*/ 366028 w 366027"/>
                <a:gd name="connsiteY12" fmla="*/ 491206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6027" h="491206">
                  <a:moveTo>
                    <a:pt x="366028" y="491206"/>
                  </a:moveTo>
                  <a:lnTo>
                    <a:pt x="329584" y="491206"/>
                  </a:lnTo>
                  <a:lnTo>
                    <a:pt x="329584" y="250357"/>
                  </a:lnTo>
                  <a:lnTo>
                    <a:pt x="34860" y="250357"/>
                  </a:lnTo>
                  <a:lnTo>
                    <a:pt x="34860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34860" y="0"/>
                  </a:lnTo>
                  <a:lnTo>
                    <a:pt x="34860" y="217082"/>
                  </a:lnTo>
                  <a:lnTo>
                    <a:pt x="329584" y="217082"/>
                  </a:lnTo>
                  <a:lnTo>
                    <a:pt x="329584" y="0"/>
                  </a:lnTo>
                  <a:lnTo>
                    <a:pt x="366028" y="0"/>
                  </a:lnTo>
                  <a:lnTo>
                    <a:pt x="366028" y="491206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8" name="Полилиния: фигура 97"/>
            <p:cNvSpPr/>
            <p:nvPr/>
          </p:nvSpPr>
          <p:spPr>
            <a:xfrm>
              <a:off x="7366798" y="-1207677"/>
              <a:ext cx="472191" cy="492790"/>
            </a:xfrm>
            <a:custGeom>
              <a:avLst/>
              <a:gdLst>
                <a:gd name="connsiteX0" fmla="*/ 369197 w 472191"/>
                <a:gd name="connsiteY0" fmla="*/ 351767 h 492790"/>
                <a:gd name="connsiteX1" fmla="*/ 102995 w 472191"/>
                <a:gd name="connsiteY1" fmla="*/ 351767 h 492790"/>
                <a:gd name="connsiteX2" fmla="*/ 36444 w 472191"/>
                <a:gd name="connsiteY2" fmla="*/ 492791 h 492790"/>
                <a:gd name="connsiteX3" fmla="*/ 0 w 472191"/>
                <a:gd name="connsiteY3" fmla="*/ 492791 h 492790"/>
                <a:gd name="connsiteX4" fmla="*/ 0 w 472191"/>
                <a:gd name="connsiteY4" fmla="*/ 488037 h 492790"/>
                <a:gd name="connsiteX5" fmla="*/ 229758 w 472191"/>
                <a:gd name="connsiteY5" fmla="*/ 0 h 492790"/>
                <a:gd name="connsiteX6" fmla="*/ 245603 w 472191"/>
                <a:gd name="connsiteY6" fmla="*/ 0 h 492790"/>
                <a:gd name="connsiteX7" fmla="*/ 472192 w 472191"/>
                <a:gd name="connsiteY7" fmla="*/ 488037 h 492790"/>
                <a:gd name="connsiteX8" fmla="*/ 472192 w 472191"/>
                <a:gd name="connsiteY8" fmla="*/ 492791 h 492790"/>
                <a:gd name="connsiteX9" fmla="*/ 435748 w 472191"/>
                <a:gd name="connsiteY9" fmla="*/ 492791 h 492790"/>
                <a:gd name="connsiteX10" fmla="*/ 369197 w 472191"/>
                <a:gd name="connsiteY10" fmla="*/ 351767 h 492790"/>
                <a:gd name="connsiteX11" fmla="*/ 236096 w 472191"/>
                <a:gd name="connsiteY11" fmla="*/ 61797 h 492790"/>
                <a:gd name="connsiteX12" fmla="*/ 114086 w 472191"/>
                <a:gd name="connsiteY12" fmla="*/ 320076 h 492790"/>
                <a:gd name="connsiteX13" fmla="*/ 356521 w 472191"/>
                <a:gd name="connsiteY13" fmla="*/ 320076 h 492790"/>
                <a:gd name="connsiteX14" fmla="*/ 236096 w 472191"/>
                <a:gd name="connsiteY14" fmla="*/ 61797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191" h="492790">
                  <a:moveTo>
                    <a:pt x="369197" y="351767"/>
                  </a:moveTo>
                  <a:lnTo>
                    <a:pt x="102995" y="351767"/>
                  </a:lnTo>
                  <a:lnTo>
                    <a:pt x="36444" y="492791"/>
                  </a:lnTo>
                  <a:lnTo>
                    <a:pt x="0" y="492791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2192" y="488037"/>
                  </a:lnTo>
                  <a:lnTo>
                    <a:pt x="472192" y="492791"/>
                  </a:lnTo>
                  <a:lnTo>
                    <a:pt x="435748" y="492791"/>
                  </a:lnTo>
                  <a:lnTo>
                    <a:pt x="369197" y="351767"/>
                  </a:lnTo>
                  <a:close/>
                  <a:moveTo>
                    <a:pt x="236096" y="61797"/>
                  </a:moveTo>
                  <a:lnTo>
                    <a:pt x="114086" y="320076"/>
                  </a:lnTo>
                  <a:lnTo>
                    <a:pt x="356521" y="320076"/>
                  </a:lnTo>
                  <a:lnTo>
                    <a:pt x="236096" y="61797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9" name="Полилиния: фигура 98"/>
            <p:cNvSpPr/>
            <p:nvPr/>
          </p:nvSpPr>
          <p:spPr>
            <a:xfrm>
              <a:off x="7927724" y="-1207677"/>
              <a:ext cx="373950" cy="491206"/>
            </a:xfrm>
            <a:custGeom>
              <a:avLst/>
              <a:gdLst>
                <a:gd name="connsiteX0" fmla="*/ 0 w 373950"/>
                <a:gd name="connsiteY0" fmla="*/ 486453 h 491206"/>
                <a:gd name="connsiteX1" fmla="*/ 153700 w 373950"/>
                <a:gd name="connsiteY1" fmla="*/ 299477 h 491206"/>
                <a:gd name="connsiteX2" fmla="*/ 58628 w 373950"/>
                <a:gd name="connsiteY2" fmla="*/ 251941 h 491206"/>
                <a:gd name="connsiteX3" fmla="*/ 22183 w 373950"/>
                <a:gd name="connsiteY3" fmla="*/ 153700 h 491206"/>
                <a:gd name="connsiteX4" fmla="*/ 68135 w 373950"/>
                <a:gd name="connsiteY4" fmla="*/ 42782 h 491206"/>
                <a:gd name="connsiteX5" fmla="*/ 185391 w 373950"/>
                <a:gd name="connsiteY5" fmla="*/ 0 h 491206"/>
                <a:gd name="connsiteX6" fmla="*/ 373951 w 373950"/>
                <a:gd name="connsiteY6" fmla="*/ 0 h 491206"/>
                <a:gd name="connsiteX7" fmla="*/ 373951 w 373950"/>
                <a:gd name="connsiteY7" fmla="*/ 491206 h 491206"/>
                <a:gd name="connsiteX8" fmla="*/ 339091 w 373950"/>
                <a:gd name="connsiteY8" fmla="*/ 491206 h 491206"/>
                <a:gd name="connsiteX9" fmla="*/ 339091 w 373950"/>
                <a:gd name="connsiteY9" fmla="*/ 302646 h 491206"/>
                <a:gd name="connsiteX10" fmla="*/ 190144 w 373950"/>
                <a:gd name="connsiteY10" fmla="*/ 302646 h 491206"/>
                <a:gd name="connsiteX11" fmla="*/ 39613 w 373950"/>
                <a:gd name="connsiteY11" fmla="*/ 491206 h 491206"/>
                <a:gd name="connsiteX12" fmla="*/ 0 w 373950"/>
                <a:gd name="connsiteY12" fmla="*/ 491206 h 491206"/>
                <a:gd name="connsiteX13" fmla="*/ 0 w 373950"/>
                <a:gd name="connsiteY13" fmla="*/ 486453 h 491206"/>
                <a:gd name="connsiteX14" fmla="*/ 185391 w 373950"/>
                <a:gd name="connsiteY14" fmla="*/ 274125 h 491206"/>
                <a:gd name="connsiteX15" fmla="*/ 339091 w 373950"/>
                <a:gd name="connsiteY15" fmla="*/ 274125 h 491206"/>
                <a:gd name="connsiteX16" fmla="*/ 339091 w 373950"/>
                <a:gd name="connsiteY16" fmla="*/ 33275 h 491206"/>
                <a:gd name="connsiteX17" fmla="*/ 185391 w 373950"/>
                <a:gd name="connsiteY17" fmla="*/ 33275 h 491206"/>
                <a:gd name="connsiteX18" fmla="*/ 91903 w 373950"/>
                <a:gd name="connsiteY18" fmla="*/ 66550 h 491206"/>
                <a:gd name="connsiteX19" fmla="*/ 55459 w 373950"/>
                <a:gd name="connsiteY19" fmla="*/ 153700 h 491206"/>
                <a:gd name="connsiteX20" fmla="*/ 91903 w 373950"/>
                <a:gd name="connsiteY20" fmla="*/ 240849 h 491206"/>
                <a:gd name="connsiteX21" fmla="*/ 185391 w 373950"/>
                <a:gd name="connsiteY21" fmla="*/ 274125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3950" h="491206">
                  <a:moveTo>
                    <a:pt x="0" y="486453"/>
                  </a:moveTo>
                  <a:lnTo>
                    <a:pt x="153700" y="299477"/>
                  </a:lnTo>
                  <a:cubicBezTo>
                    <a:pt x="115671" y="293139"/>
                    <a:pt x="82396" y="278878"/>
                    <a:pt x="58628" y="251941"/>
                  </a:cubicBezTo>
                  <a:cubicBezTo>
                    <a:pt x="33275" y="226589"/>
                    <a:pt x="22183" y="193313"/>
                    <a:pt x="22183" y="153700"/>
                  </a:cubicBezTo>
                  <a:cubicBezTo>
                    <a:pt x="22183" y="107748"/>
                    <a:pt x="38029" y="71304"/>
                    <a:pt x="68135" y="42782"/>
                  </a:cubicBezTo>
                  <a:cubicBezTo>
                    <a:pt x="98241" y="14261"/>
                    <a:pt x="137854" y="0"/>
                    <a:pt x="185391" y="0"/>
                  </a:cubicBezTo>
                  <a:lnTo>
                    <a:pt x="373951" y="0"/>
                  </a:lnTo>
                  <a:lnTo>
                    <a:pt x="373951" y="491206"/>
                  </a:lnTo>
                  <a:lnTo>
                    <a:pt x="339091" y="491206"/>
                  </a:lnTo>
                  <a:lnTo>
                    <a:pt x="339091" y="302646"/>
                  </a:lnTo>
                  <a:lnTo>
                    <a:pt x="190144" y="302646"/>
                  </a:lnTo>
                  <a:lnTo>
                    <a:pt x="39613" y="491206"/>
                  </a:lnTo>
                  <a:lnTo>
                    <a:pt x="0" y="491206"/>
                  </a:lnTo>
                  <a:lnTo>
                    <a:pt x="0" y="486453"/>
                  </a:lnTo>
                  <a:close/>
                  <a:moveTo>
                    <a:pt x="185391" y="274125"/>
                  </a:moveTo>
                  <a:lnTo>
                    <a:pt x="339091" y="274125"/>
                  </a:lnTo>
                  <a:lnTo>
                    <a:pt x="339091" y="33275"/>
                  </a:lnTo>
                  <a:lnTo>
                    <a:pt x="185391" y="33275"/>
                  </a:lnTo>
                  <a:cubicBezTo>
                    <a:pt x="147362" y="33275"/>
                    <a:pt x="117256" y="44367"/>
                    <a:pt x="91903" y="66550"/>
                  </a:cubicBezTo>
                  <a:cubicBezTo>
                    <a:pt x="66550" y="88734"/>
                    <a:pt x="55459" y="117256"/>
                    <a:pt x="55459" y="153700"/>
                  </a:cubicBezTo>
                  <a:cubicBezTo>
                    <a:pt x="55459" y="190144"/>
                    <a:pt x="68135" y="218666"/>
                    <a:pt x="91903" y="240849"/>
                  </a:cubicBezTo>
                  <a:cubicBezTo>
                    <a:pt x="117256" y="263033"/>
                    <a:pt x="147362" y="274125"/>
                    <a:pt x="185391" y="274125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Intro Light (Заголовки)"/>
          <a:ea typeface="Helvetica" panose="00000500000000000000" pitchFamily="50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Helvetica" panose="00000500000000000000" pitchFamily="50" charset="0"/>
          <a:ea typeface="Helvetica" panose="00000500000000000000" pitchFamily="50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D07C"/>
              </a:gs>
              <a:gs pos="65000">
                <a:srgbClr val="0F9B9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CF7C"/>
              </a:solidFill>
            </a:endParaRPr>
          </a:p>
        </p:txBody>
      </p:sp>
      <p:sp>
        <p:nvSpPr>
          <p:cNvPr id="32" name="Хорда 31"/>
          <p:cNvSpPr/>
          <p:nvPr userDrawn="1"/>
        </p:nvSpPr>
        <p:spPr>
          <a:xfrm>
            <a:off x="9643793" y="880794"/>
            <a:ext cx="5096413" cy="5096413"/>
          </a:xfrm>
          <a:prstGeom prst="chord">
            <a:avLst>
              <a:gd name="adj1" fmla="val 5394475"/>
              <a:gd name="adj2" fmla="val 16200000"/>
            </a:avLst>
          </a:prstGeom>
          <a:gradFill flip="none" rotWithShape="1">
            <a:gsLst>
              <a:gs pos="0">
                <a:srgbClr val="00D07C"/>
              </a:gs>
              <a:gs pos="71000">
                <a:srgbClr val="0F9B9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ru-RU">
              <a:solidFill>
                <a:srgbClr val="00CF7C"/>
              </a:solidFill>
            </a:endParaRPr>
          </a:p>
        </p:txBody>
      </p:sp>
      <p:sp>
        <p:nvSpPr>
          <p:cNvPr id="11" name="object 6"/>
          <p:cNvSpPr/>
          <p:nvPr userDrawn="1"/>
        </p:nvSpPr>
        <p:spPr>
          <a:xfrm>
            <a:off x="543826" y="3055455"/>
            <a:ext cx="10193763" cy="0"/>
          </a:xfrm>
          <a:custGeom>
            <a:avLst/>
            <a:gdLst/>
            <a:ahLst/>
            <a:cxnLst/>
            <a:rect l="l" t="t" r="r" b="b"/>
            <a:pathLst>
              <a:path w="8264817"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7"/>
          <p:cNvSpPr/>
          <p:nvPr userDrawn="1"/>
        </p:nvSpPr>
        <p:spPr>
          <a:xfrm flipV="1">
            <a:off x="863128" y="3444881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8"/>
          <p:cNvSpPr/>
          <p:nvPr userDrawn="1"/>
        </p:nvSpPr>
        <p:spPr>
          <a:xfrm>
            <a:off x="847675" y="5804194"/>
            <a:ext cx="10209224" cy="0"/>
          </a:xfrm>
          <a:custGeom>
            <a:avLst/>
            <a:gdLst/>
            <a:ahLst/>
            <a:cxnLst/>
            <a:rect l="l" t="t" r="r" b="b"/>
            <a:pathLst>
              <a:path w="8277352"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0"/>
          <p:cNvSpPr/>
          <p:nvPr userDrawn="1"/>
        </p:nvSpPr>
        <p:spPr>
          <a:xfrm>
            <a:off x="543417" y="5221410"/>
            <a:ext cx="10194170" cy="0"/>
          </a:xfrm>
          <a:custGeom>
            <a:avLst/>
            <a:gdLst/>
            <a:ahLst/>
            <a:cxnLst/>
            <a:rect l="l" t="t" r="r" b="b"/>
            <a:pathLst>
              <a:path w="8265147"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847668" y="5221413"/>
            <a:ext cx="10515600" cy="582785"/>
            <a:chOff x="847668" y="5221413"/>
            <a:chExt cx="10209239" cy="582785"/>
          </a:xfrm>
        </p:grpSpPr>
        <p:sp>
          <p:nvSpPr>
            <p:cNvPr id="16" name="object 9"/>
            <p:cNvSpPr/>
            <p:nvPr/>
          </p:nvSpPr>
          <p:spPr>
            <a:xfrm>
              <a:off x="847668" y="5804198"/>
              <a:ext cx="10209239" cy="0"/>
            </a:xfrm>
            <a:custGeom>
              <a:avLst/>
              <a:gdLst/>
              <a:ahLst/>
              <a:cxnLst/>
              <a:rect l="l" t="t" r="r" b="b"/>
              <a:pathLst>
                <a:path w="8277364">
                  <a:moveTo>
                    <a:pt x="8277364" y="0"/>
                  </a:moveTo>
                  <a:lnTo>
                    <a:pt x="0" y="0"/>
                  </a:lnTo>
                </a:path>
              </a:pathLst>
            </a:custGeom>
            <a:ln w="11836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17" name="object 11"/>
            <p:cNvSpPr/>
            <p:nvPr/>
          </p:nvSpPr>
          <p:spPr>
            <a:xfrm>
              <a:off x="862737" y="5221413"/>
              <a:ext cx="10194170" cy="0"/>
            </a:xfrm>
            <a:custGeom>
              <a:avLst/>
              <a:gdLst/>
              <a:ahLst/>
              <a:cxnLst/>
              <a:rect l="l" t="t" r="r" b="b"/>
              <a:pathLst>
                <a:path w="8265147">
                  <a:moveTo>
                    <a:pt x="8265147" y="0"/>
                  </a:moveTo>
                  <a:lnTo>
                    <a:pt x="0" y="0"/>
                  </a:lnTo>
                </a:path>
              </a:pathLst>
            </a:custGeom>
            <a:ln w="11836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  <p:sp>
        <p:nvSpPr>
          <p:cNvPr id="18" name="object 31"/>
          <p:cNvSpPr/>
          <p:nvPr userDrawn="1"/>
        </p:nvSpPr>
        <p:spPr>
          <a:xfrm>
            <a:off x="847660" y="6297048"/>
            <a:ext cx="1752027" cy="0"/>
          </a:xfrm>
          <a:custGeom>
            <a:avLst/>
            <a:gdLst/>
            <a:ahLst/>
            <a:cxnLst/>
            <a:rect l="l" t="t" r="r" b="b"/>
            <a:pathLst>
              <a:path w="1420494"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" name="object 32"/>
          <p:cNvSpPr/>
          <p:nvPr userDrawn="1"/>
        </p:nvSpPr>
        <p:spPr>
          <a:xfrm>
            <a:off x="847662" y="6297043"/>
            <a:ext cx="1752028" cy="0"/>
          </a:xfrm>
          <a:custGeom>
            <a:avLst/>
            <a:gdLst/>
            <a:ahLst/>
            <a:cxnLst/>
            <a:rect l="l" t="t" r="r" b="b"/>
            <a:pathLst>
              <a:path w="1420495">
                <a:moveTo>
                  <a:pt x="1420495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1" name="Дата 3"/>
          <p:cNvSpPr>
            <a:spLocks noGrp="1"/>
          </p:cNvSpPr>
          <p:nvPr>
            <p:ph type="dt" sz="half" idx="2"/>
          </p:nvPr>
        </p:nvSpPr>
        <p:spPr>
          <a:xfrm>
            <a:off x="867228" y="5895537"/>
            <a:ext cx="17520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spc="0">
                <a:solidFill>
                  <a:schemeClr val="bg1"/>
                </a:solidFill>
                <a:latin typeface="Helvetica" panose="00000500000000000000" pitchFamily="50" charset="0"/>
                <a:ea typeface="Helvetica" panose="00000500000000000000" pitchFamily="50" charset="0"/>
              </a:defRPr>
            </a:lvl1pPr>
          </a:lstStyle>
          <a:p>
            <a:fld id="{8CCAFC31-1F41-4E45-A7E9-876BCF04D18C}" type="datetime1">
              <a:rPr lang="ru-RU" smtClean="0"/>
              <a:t>31.08.21</a:t>
            </a:fld>
            <a:endParaRPr lang="ru-RU" dirty="0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863128" y="3708549"/>
            <a:ext cx="104906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62174" y="560951"/>
            <a:ext cx="2172980" cy="2172980"/>
          </a:xfrm>
          <a:prstGeom prst="rect">
            <a:avLst/>
          </a:prstGeom>
        </p:spPr>
      </p:pic>
      <p:sp>
        <p:nvSpPr>
          <p:cNvPr id="27" name="Номер слайда 2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Текст 27"/>
          <p:cNvSpPr>
            <a:spLocks noGrp="1"/>
          </p:cNvSpPr>
          <p:nvPr>
            <p:ph type="body" idx="1"/>
          </p:nvPr>
        </p:nvSpPr>
        <p:spPr>
          <a:xfrm>
            <a:off x="847660" y="5308332"/>
            <a:ext cx="10506140" cy="4185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Helvetica" panose="00000500000000000000" pitchFamily="50" charset="0"/>
          <a:ea typeface="Helvetica" panose="00000500000000000000" pitchFamily="50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Helvetica" panose="00000500000000000000" pitchFamily="50" charset="0"/>
          <a:ea typeface="Helvetica" panose="00000500000000000000" pitchFamily="50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D07C"/>
              </a:gs>
              <a:gs pos="65000">
                <a:srgbClr val="0F9B9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CF7C"/>
              </a:solidFill>
            </a:endParaRPr>
          </a:p>
        </p:txBody>
      </p:sp>
      <p:sp>
        <p:nvSpPr>
          <p:cNvPr id="32" name="Хорда 31"/>
          <p:cNvSpPr/>
          <p:nvPr userDrawn="1"/>
        </p:nvSpPr>
        <p:spPr>
          <a:xfrm>
            <a:off x="9643793" y="880794"/>
            <a:ext cx="5096413" cy="5096413"/>
          </a:xfrm>
          <a:prstGeom prst="chord">
            <a:avLst>
              <a:gd name="adj1" fmla="val 5394475"/>
              <a:gd name="adj2" fmla="val 16200000"/>
            </a:avLst>
          </a:prstGeom>
          <a:gradFill flip="none" rotWithShape="1">
            <a:gsLst>
              <a:gs pos="0">
                <a:srgbClr val="00D07C"/>
              </a:gs>
              <a:gs pos="71000">
                <a:srgbClr val="0F9B9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ru-RU">
              <a:solidFill>
                <a:srgbClr val="00CF7C"/>
              </a:solidFill>
            </a:endParaRPr>
          </a:p>
        </p:txBody>
      </p:sp>
      <p:grpSp>
        <p:nvGrpSpPr>
          <p:cNvPr id="20" name="Группа 19"/>
          <p:cNvGrpSpPr/>
          <p:nvPr userDrawn="1"/>
        </p:nvGrpSpPr>
        <p:grpSpPr>
          <a:xfrm>
            <a:off x="828793" y="1960575"/>
            <a:ext cx="10534414" cy="4221949"/>
            <a:chOff x="1067719" y="2474774"/>
            <a:chExt cx="8336283" cy="4221949"/>
          </a:xfrm>
        </p:grpSpPr>
        <p:sp>
          <p:nvSpPr>
            <p:cNvPr id="23" name="object 4"/>
            <p:cNvSpPr/>
            <p:nvPr/>
          </p:nvSpPr>
          <p:spPr>
            <a:xfrm>
              <a:off x="1067722" y="6696719"/>
              <a:ext cx="8336280" cy="0"/>
            </a:xfrm>
            <a:custGeom>
              <a:avLst/>
              <a:gdLst/>
              <a:ahLst/>
              <a:cxnLst/>
              <a:rect l="l" t="t" r="r" b="b"/>
              <a:pathLst>
                <a:path w="833628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24" name="object 5"/>
            <p:cNvSpPr/>
            <p:nvPr/>
          </p:nvSpPr>
          <p:spPr>
            <a:xfrm>
              <a:off x="1067719" y="6696723"/>
              <a:ext cx="8336280" cy="0"/>
            </a:xfrm>
            <a:custGeom>
              <a:avLst/>
              <a:gdLst/>
              <a:ahLst/>
              <a:cxnLst/>
              <a:rect l="l" t="t" r="r" b="b"/>
              <a:pathLst>
                <a:path w="8336280">
                  <a:moveTo>
                    <a:pt x="8336280" y="0"/>
                  </a:moveTo>
                  <a:lnTo>
                    <a:pt x="0" y="0"/>
                  </a:lnTo>
                </a:path>
              </a:pathLst>
            </a:custGeom>
            <a:ln w="11887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26" name="object 10"/>
            <p:cNvSpPr/>
            <p:nvPr/>
          </p:nvSpPr>
          <p:spPr>
            <a:xfrm>
              <a:off x="3490916" y="5541757"/>
              <a:ext cx="0" cy="440575"/>
            </a:xfrm>
            <a:custGeom>
              <a:avLst/>
              <a:gdLst/>
              <a:ahLst/>
              <a:cxnLst/>
              <a:rect l="l" t="t" r="r" b="b"/>
              <a:pathLst>
                <a:path h="440575">
                  <a:moveTo>
                    <a:pt x="0" y="440575"/>
                  </a:moveTo>
                  <a:lnTo>
                    <a:pt x="0" y="44057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29" name="object 11"/>
            <p:cNvSpPr/>
            <p:nvPr/>
          </p:nvSpPr>
          <p:spPr>
            <a:xfrm>
              <a:off x="3490911" y="5541752"/>
              <a:ext cx="0" cy="440575"/>
            </a:xfrm>
            <a:custGeom>
              <a:avLst/>
              <a:gdLst/>
              <a:ahLst/>
              <a:cxnLst/>
              <a:rect l="l" t="t" r="r" b="b"/>
              <a:pathLst>
                <a:path h="440575">
                  <a:moveTo>
                    <a:pt x="0" y="0"/>
                  </a:moveTo>
                  <a:lnTo>
                    <a:pt x="0" y="440575"/>
                  </a:lnTo>
                </a:path>
              </a:pathLst>
            </a:custGeom>
            <a:ln w="11887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0" name="object 12"/>
            <p:cNvSpPr/>
            <p:nvPr/>
          </p:nvSpPr>
          <p:spPr>
            <a:xfrm>
              <a:off x="5203473" y="6165893"/>
              <a:ext cx="0" cy="440575"/>
            </a:xfrm>
            <a:custGeom>
              <a:avLst/>
              <a:gdLst/>
              <a:ahLst/>
              <a:cxnLst/>
              <a:rect l="l" t="t" r="r" b="b"/>
              <a:pathLst>
                <a:path h="440575">
                  <a:moveTo>
                    <a:pt x="0" y="440575"/>
                  </a:moveTo>
                  <a:lnTo>
                    <a:pt x="0" y="44057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3" name="object 13"/>
            <p:cNvSpPr/>
            <p:nvPr/>
          </p:nvSpPr>
          <p:spPr>
            <a:xfrm>
              <a:off x="5203469" y="6165891"/>
              <a:ext cx="0" cy="440575"/>
            </a:xfrm>
            <a:custGeom>
              <a:avLst/>
              <a:gdLst/>
              <a:ahLst/>
              <a:cxnLst/>
              <a:rect l="l" t="t" r="r" b="b"/>
              <a:pathLst>
                <a:path h="440575">
                  <a:moveTo>
                    <a:pt x="0" y="0"/>
                  </a:moveTo>
                  <a:lnTo>
                    <a:pt x="0" y="440575"/>
                  </a:lnTo>
                </a:path>
              </a:pathLst>
            </a:custGeom>
            <a:ln w="11887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4" name="object 14"/>
            <p:cNvSpPr/>
            <p:nvPr/>
          </p:nvSpPr>
          <p:spPr>
            <a:xfrm>
              <a:off x="6915846" y="5541757"/>
              <a:ext cx="0" cy="440575"/>
            </a:xfrm>
            <a:custGeom>
              <a:avLst/>
              <a:gdLst/>
              <a:ahLst/>
              <a:cxnLst/>
              <a:rect l="l" t="t" r="r" b="b"/>
              <a:pathLst>
                <a:path h="440575">
                  <a:moveTo>
                    <a:pt x="0" y="440575"/>
                  </a:moveTo>
                  <a:lnTo>
                    <a:pt x="0" y="440575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5" name="object 15"/>
            <p:cNvSpPr/>
            <p:nvPr/>
          </p:nvSpPr>
          <p:spPr>
            <a:xfrm>
              <a:off x="6915848" y="5541752"/>
              <a:ext cx="0" cy="440575"/>
            </a:xfrm>
            <a:custGeom>
              <a:avLst/>
              <a:gdLst/>
              <a:ahLst/>
              <a:cxnLst/>
              <a:rect l="l" t="t" r="r" b="b"/>
              <a:pathLst>
                <a:path h="440575">
                  <a:moveTo>
                    <a:pt x="0" y="0"/>
                  </a:moveTo>
                  <a:lnTo>
                    <a:pt x="0" y="440575"/>
                  </a:lnTo>
                </a:path>
              </a:pathLst>
            </a:custGeom>
            <a:ln w="11887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6" name="object 18"/>
            <p:cNvSpPr/>
            <p:nvPr/>
          </p:nvSpPr>
          <p:spPr>
            <a:xfrm>
              <a:off x="1068373" y="2474775"/>
              <a:ext cx="8335276" cy="0"/>
            </a:xfrm>
            <a:custGeom>
              <a:avLst/>
              <a:gdLst/>
              <a:ahLst/>
              <a:cxnLst/>
              <a:rect l="l" t="t" r="r" b="b"/>
              <a:pathLst>
                <a:path w="8335276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7" name="object 19"/>
            <p:cNvSpPr/>
            <p:nvPr/>
          </p:nvSpPr>
          <p:spPr>
            <a:xfrm>
              <a:off x="1068374" y="2474774"/>
              <a:ext cx="8335276" cy="0"/>
            </a:xfrm>
            <a:custGeom>
              <a:avLst/>
              <a:gdLst/>
              <a:ahLst/>
              <a:cxnLst/>
              <a:rect l="l" t="t" r="r" b="b"/>
              <a:pathLst>
                <a:path w="8335276">
                  <a:moveTo>
                    <a:pt x="8335276" y="0"/>
                  </a:moveTo>
                  <a:lnTo>
                    <a:pt x="0" y="0"/>
                  </a:lnTo>
                </a:path>
              </a:pathLst>
            </a:custGeom>
            <a:ln w="11887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8" name="object 20"/>
            <p:cNvSpPr/>
            <p:nvPr/>
          </p:nvSpPr>
          <p:spPr>
            <a:xfrm>
              <a:off x="1067722" y="5450473"/>
              <a:ext cx="8335937" cy="0"/>
            </a:xfrm>
            <a:custGeom>
              <a:avLst/>
              <a:gdLst/>
              <a:ahLst/>
              <a:cxnLst/>
              <a:rect l="l" t="t" r="r" b="b"/>
              <a:pathLst>
                <a:path w="8335937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39" name="object 21"/>
            <p:cNvSpPr/>
            <p:nvPr/>
          </p:nvSpPr>
          <p:spPr>
            <a:xfrm>
              <a:off x="1067727" y="5450469"/>
              <a:ext cx="8335924" cy="0"/>
            </a:xfrm>
            <a:custGeom>
              <a:avLst/>
              <a:gdLst/>
              <a:ahLst/>
              <a:cxnLst/>
              <a:rect l="l" t="t" r="r" b="b"/>
              <a:pathLst>
                <a:path w="8335924">
                  <a:moveTo>
                    <a:pt x="8335924" y="0"/>
                  </a:moveTo>
                  <a:lnTo>
                    <a:pt x="0" y="0"/>
                  </a:lnTo>
                </a:path>
              </a:pathLst>
            </a:custGeom>
            <a:ln w="11887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40" name="object 22"/>
            <p:cNvSpPr/>
            <p:nvPr/>
          </p:nvSpPr>
          <p:spPr>
            <a:xfrm>
              <a:off x="1067722" y="6075636"/>
              <a:ext cx="8336280" cy="0"/>
            </a:xfrm>
            <a:custGeom>
              <a:avLst/>
              <a:gdLst/>
              <a:ahLst/>
              <a:cxnLst/>
              <a:rect l="l" t="t" r="r" b="b"/>
              <a:pathLst>
                <a:path w="8336280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  <p:sp>
          <p:nvSpPr>
            <p:cNvPr id="41" name="object 23"/>
            <p:cNvSpPr/>
            <p:nvPr/>
          </p:nvSpPr>
          <p:spPr>
            <a:xfrm>
              <a:off x="1067719" y="6075639"/>
              <a:ext cx="8336280" cy="0"/>
            </a:xfrm>
            <a:custGeom>
              <a:avLst/>
              <a:gdLst/>
              <a:ahLst/>
              <a:cxnLst/>
              <a:rect l="l" t="t" r="r" b="b"/>
              <a:pathLst>
                <a:path w="8336280">
                  <a:moveTo>
                    <a:pt x="8336280" y="0"/>
                  </a:moveTo>
                  <a:lnTo>
                    <a:pt x="0" y="0"/>
                  </a:lnTo>
                </a:path>
              </a:pathLst>
            </a:custGeom>
            <a:ln w="11887">
              <a:solidFill>
                <a:srgbClr val="FFFFFF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endParaRPr/>
            </a:p>
          </p:txBody>
        </p:sp>
      </p:grpSp>
      <p:pic>
        <p:nvPicPr>
          <p:cNvPr id="48" name="Рисунок 4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80821" y="560951"/>
            <a:ext cx="1082385" cy="1082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9220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311767"/>
            <a:ext cx="10515600" cy="2300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Helvetica" panose="00000500000000000000" pitchFamily="50" charset="0"/>
          <a:ea typeface="Helvetica" panose="00000500000000000000" pitchFamily="50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Helvetica" panose="00000500000000000000" pitchFamily="50" charset="0"/>
          <a:ea typeface="Helvetica" panose="00000500000000000000" pitchFamily="50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80821" y="560951"/>
            <a:ext cx="1082385" cy="1082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9220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311766"/>
            <a:ext cx="10515600" cy="3985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838227" y="1946190"/>
            <a:ext cx="105155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anose="00000500000000000000" pitchFamily="50" charset="0"/>
          <a:ea typeface="Helvetica" panose="00000500000000000000" pitchFamily="50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Helvetica" panose="00000500000000000000" pitchFamily="50" charset="0"/>
          <a:ea typeface="Helvetica" panose="00000500000000000000" pitchFamily="50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280821" y="560951"/>
            <a:ext cx="1082385" cy="1082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9220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838227" y="1946190"/>
            <a:ext cx="105155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anose="00000500000000000000" pitchFamily="50" charset="0"/>
          <a:ea typeface="Helvetica" panose="00000500000000000000" pitchFamily="50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Helvetica" panose="00000500000000000000" pitchFamily="50" charset="0"/>
          <a:ea typeface="Helvetica" panose="00000500000000000000" pitchFamily="50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7" b="269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96939" y="560951"/>
            <a:ext cx="1266268" cy="1266268"/>
          </a:xfrm>
          <a:prstGeom prst="rect">
            <a:avLst/>
          </a:prstGeom>
        </p:spPr>
      </p:pic>
      <p:sp>
        <p:nvSpPr>
          <p:cNvPr id="27" name="Номер слайда 2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object 7"/>
          <p:cNvSpPr/>
          <p:nvPr userDrawn="1"/>
        </p:nvSpPr>
        <p:spPr>
          <a:xfrm flipV="1">
            <a:off x="863128" y="2156558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7"/>
          <p:cNvSpPr/>
          <p:nvPr userDrawn="1"/>
        </p:nvSpPr>
        <p:spPr>
          <a:xfrm flipV="1">
            <a:off x="863128" y="4068925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027127" y="3312241"/>
            <a:ext cx="2173273" cy="500272"/>
            <a:chOff x="6582453" y="-6086466"/>
            <a:chExt cx="2540012" cy="584693"/>
          </a:xfrm>
        </p:grpSpPr>
        <p:sp>
          <p:nvSpPr>
            <p:cNvPr id="44" name="Полилиния: фигура 43"/>
            <p:cNvSpPr/>
            <p:nvPr/>
          </p:nvSpPr>
          <p:spPr>
            <a:xfrm>
              <a:off x="6582453" y="-6086466"/>
              <a:ext cx="465853" cy="500713"/>
            </a:xfrm>
            <a:custGeom>
              <a:avLst/>
              <a:gdLst>
                <a:gd name="connsiteX0" fmla="*/ 0 w 465853"/>
                <a:gd name="connsiteY0" fmla="*/ 251941 h 500713"/>
                <a:gd name="connsiteX1" fmla="*/ 69720 w 465853"/>
                <a:gd name="connsiteY1" fmla="*/ 69720 h 500713"/>
                <a:gd name="connsiteX2" fmla="*/ 247187 w 465853"/>
                <a:gd name="connsiteY2" fmla="*/ 0 h 500713"/>
                <a:gd name="connsiteX3" fmla="*/ 378704 w 465853"/>
                <a:gd name="connsiteY3" fmla="*/ 38029 h 500713"/>
                <a:gd name="connsiteX4" fmla="*/ 461100 w 465853"/>
                <a:gd name="connsiteY4" fmla="*/ 142608 h 500713"/>
                <a:gd name="connsiteX5" fmla="*/ 426240 w 465853"/>
                <a:gd name="connsiteY5" fmla="*/ 142608 h 500713"/>
                <a:gd name="connsiteX6" fmla="*/ 353352 w 465853"/>
                <a:gd name="connsiteY6" fmla="*/ 61797 h 500713"/>
                <a:gd name="connsiteX7" fmla="*/ 245603 w 465853"/>
                <a:gd name="connsiteY7" fmla="*/ 33275 h 500713"/>
                <a:gd name="connsiteX8" fmla="*/ 95072 w 465853"/>
                <a:gd name="connsiteY8" fmla="*/ 93488 h 500713"/>
                <a:gd name="connsiteX9" fmla="*/ 36444 w 465853"/>
                <a:gd name="connsiteY9" fmla="*/ 250357 h 500713"/>
                <a:gd name="connsiteX10" fmla="*/ 95072 w 465853"/>
                <a:gd name="connsiteY10" fmla="*/ 405641 h 500713"/>
                <a:gd name="connsiteX11" fmla="*/ 247187 w 465853"/>
                <a:gd name="connsiteY11" fmla="*/ 467438 h 500713"/>
                <a:gd name="connsiteX12" fmla="*/ 358105 w 465853"/>
                <a:gd name="connsiteY12" fmla="*/ 435748 h 500713"/>
                <a:gd name="connsiteX13" fmla="*/ 430994 w 465853"/>
                <a:gd name="connsiteY13" fmla="*/ 348598 h 500713"/>
                <a:gd name="connsiteX14" fmla="*/ 465854 w 465853"/>
                <a:gd name="connsiteY14" fmla="*/ 348598 h 500713"/>
                <a:gd name="connsiteX15" fmla="*/ 383458 w 465853"/>
                <a:gd name="connsiteY15" fmla="*/ 461100 h 500713"/>
                <a:gd name="connsiteX16" fmla="*/ 248772 w 465853"/>
                <a:gd name="connsiteY16" fmla="*/ 500714 h 500713"/>
                <a:gd name="connsiteX17" fmla="*/ 72888 w 465853"/>
                <a:gd name="connsiteY17" fmla="*/ 430994 h 500713"/>
                <a:gd name="connsiteX18" fmla="*/ 0 w 465853"/>
                <a:gd name="connsiteY18" fmla="*/ 251941 h 50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5853" h="500713">
                  <a:moveTo>
                    <a:pt x="0" y="251941"/>
                  </a:moveTo>
                  <a:cubicBezTo>
                    <a:pt x="0" y="177468"/>
                    <a:pt x="23768" y="117256"/>
                    <a:pt x="69720" y="69720"/>
                  </a:cubicBezTo>
                  <a:cubicBezTo>
                    <a:pt x="115671" y="23768"/>
                    <a:pt x="175883" y="0"/>
                    <a:pt x="247187" y="0"/>
                  </a:cubicBezTo>
                  <a:cubicBezTo>
                    <a:pt x="296308" y="1585"/>
                    <a:pt x="339091" y="14261"/>
                    <a:pt x="378704" y="38029"/>
                  </a:cubicBezTo>
                  <a:cubicBezTo>
                    <a:pt x="416733" y="61797"/>
                    <a:pt x="445255" y="98241"/>
                    <a:pt x="461100" y="142608"/>
                  </a:cubicBezTo>
                  <a:lnTo>
                    <a:pt x="426240" y="142608"/>
                  </a:lnTo>
                  <a:cubicBezTo>
                    <a:pt x="410395" y="107749"/>
                    <a:pt x="385042" y="80811"/>
                    <a:pt x="353352" y="61797"/>
                  </a:cubicBezTo>
                  <a:cubicBezTo>
                    <a:pt x="321661" y="42782"/>
                    <a:pt x="285217" y="33275"/>
                    <a:pt x="245603" y="33275"/>
                  </a:cubicBezTo>
                  <a:cubicBezTo>
                    <a:pt x="183806" y="31691"/>
                    <a:pt x="133101" y="52290"/>
                    <a:pt x="95072" y="93488"/>
                  </a:cubicBezTo>
                  <a:cubicBezTo>
                    <a:pt x="55459" y="134686"/>
                    <a:pt x="36444" y="186975"/>
                    <a:pt x="36444" y="250357"/>
                  </a:cubicBezTo>
                  <a:cubicBezTo>
                    <a:pt x="36444" y="313738"/>
                    <a:pt x="55459" y="364443"/>
                    <a:pt x="95072" y="405641"/>
                  </a:cubicBezTo>
                  <a:cubicBezTo>
                    <a:pt x="134686" y="446839"/>
                    <a:pt x="185391" y="467438"/>
                    <a:pt x="247187" y="467438"/>
                  </a:cubicBezTo>
                  <a:cubicBezTo>
                    <a:pt x="288385" y="467438"/>
                    <a:pt x="324830" y="456347"/>
                    <a:pt x="358105" y="435748"/>
                  </a:cubicBezTo>
                  <a:cubicBezTo>
                    <a:pt x="391380" y="415149"/>
                    <a:pt x="415148" y="386627"/>
                    <a:pt x="430994" y="348598"/>
                  </a:cubicBezTo>
                  <a:lnTo>
                    <a:pt x="465854" y="348598"/>
                  </a:lnTo>
                  <a:cubicBezTo>
                    <a:pt x="450008" y="396134"/>
                    <a:pt x="423071" y="434163"/>
                    <a:pt x="383458" y="461100"/>
                  </a:cubicBezTo>
                  <a:cubicBezTo>
                    <a:pt x="343844" y="488037"/>
                    <a:pt x="297893" y="500714"/>
                    <a:pt x="248772" y="500714"/>
                  </a:cubicBezTo>
                  <a:cubicBezTo>
                    <a:pt x="177468" y="500714"/>
                    <a:pt x="118840" y="476946"/>
                    <a:pt x="72888" y="430994"/>
                  </a:cubicBezTo>
                  <a:cubicBezTo>
                    <a:pt x="23768" y="386627"/>
                    <a:pt x="0" y="326415"/>
                    <a:pt x="0" y="25194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/>
            <p:cNvSpPr/>
            <p:nvPr/>
          </p:nvSpPr>
          <p:spPr>
            <a:xfrm>
              <a:off x="7200422" y="-6080128"/>
              <a:ext cx="359689" cy="491206"/>
            </a:xfrm>
            <a:custGeom>
              <a:avLst/>
              <a:gdLst>
                <a:gd name="connsiteX0" fmla="*/ 34860 w 359689"/>
                <a:gd name="connsiteY0" fmla="*/ 491206 h 491206"/>
                <a:gd name="connsiteX1" fmla="*/ 0 w 359689"/>
                <a:gd name="connsiteY1" fmla="*/ 491206 h 491206"/>
                <a:gd name="connsiteX2" fmla="*/ 0 w 359689"/>
                <a:gd name="connsiteY2" fmla="*/ 0 h 491206"/>
                <a:gd name="connsiteX3" fmla="*/ 60212 w 359689"/>
                <a:gd name="connsiteY3" fmla="*/ 0 h 491206"/>
                <a:gd name="connsiteX4" fmla="*/ 131516 w 359689"/>
                <a:gd name="connsiteY4" fmla="*/ 0 h 491206"/>
                <a:gd name="connsiteX5" fmla="*/ 190144 w 359689"/>
                <a:gd name="connsiteY5" fmla="*/ 0 h 491206"/>
                <a:gd name="connsiteX6" fmla="*/ 312153 w 359689"/>
                <a:gd name="connsiteY6" fmla="*/ 45952 h 491206"/>
                <a:gd name="connsiteX7" fmla="*/ 359690 w 359689"/>
                <a:gd name="connsiteY7" fmla="*/ 163207 h 491206"/>
                <a:gd name="connsiteX8" fmla="*/ 312153 w 359689"/>
                <a:gd name="connsiteY8" fmla="*/ 278878 h 491206"/>
                <a:gd name="connsiteX9" fmla="*/ 190144 w 359689"/>
                <a:gd name="connsiteY9" fmla="*/ 324830 h 491206"/>
                <a:gd name="connsiteX10" fmla="*/ 34860 w 359689"/>
                <a:gd name="connsiteY10" fmla="*/ 324830 h 491206"/>
                <a:gd name="connsiteX11" fmla="*/ 34860 w 359689"/>
                <a:gd name="connsiteY11" fmla="*/ 491206 h 491206"/>
                <a:gd name="connsiteX12" fmla="*/ 34860 w 359689"/>
                <a:gd name="connsiteY12" fmla="*/ 293139 h 491206"/>
                <a:gd name="connsiteX13" fmla="*/ 190144 w 359689"/>
                <a:gd name="connsiteY13" fmla="*/ 293139 h 491206"/>
                <a:gd name="connsiteX14" fmla="*/ 286801 w 359689"/>
                <a:gd name="connsiteY14" fmla="*/ 256695 h 491206"/>
                <a:gd name="connsiteX15" fmla="*/ 326414 w 359689"/>
                <a:gd name="connsiteY15" fmla="*/ 163207 h 491206"/>
                <a:gd name="connsiteX16" fmla="*/ 288385 w 359689"/>
                <a:gd name="connsiteY16" fmla="*/ 69720 h 491206"/>
                <a:gd name="connsiteX17" fmla="*/ 191729 w 359689"/>
                <a:gd name="connsiteY17" fmla="*/ 33275 h 491206"/>
                <a:gd name="connsiteX18" fmla="*/ 36444 w 359689"/>
                <a:gd name="connsiteY18" fmla="*/ 33275 h 491206"/>
                <a:gd name="connsiteX19" fmla="*/ 36444 w 359689"/>
                <a:gd name="connsiteY19" fmla="*/ 293139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689" h="491206">
                  <a:moveTo>
                    <a:pt x="34860" y="491206"/>
                  </a:moveTo>
                  <a:lnTo>
                    <a:pt x="0" y="491206"/>
                  </a:lnTo>
                  <a:lnTo>
                    <a:pt x="0" y="0"/>
                  </a:lnTo>
                  <a:cubicBezTo>
                    <a:pt x="14261" y="0"/>
                    <a:pt x="33275" y="0"/>
                    <a:pt x="60212" y="0"/>
                  </a:cubicBezTo>
                  <a:cubicBezTo>
                    <a:pt x="87150" y="0"/>
                    <a:pt x="109333" y="0"/>
                    <a:pt x="131516" y="0"/>
                  </a:cubicBezTo>
                  <a:cubicBezTo>
                    <a:pt x="152115" y="0"/>
                    <a:pt x="172714" y="0"/>
                    <a:pt x="190144" y="0"/>
                  </a:cubicBezTo>
                  <a:cubicBezTo>
                    <a:pt x="239265" y="0"/>
                    <a:pt x="280463" y="15845"/>
                    <a:pt x="312153" y="45952"/>
                  </a:cubicBezTo>
                  <a:cubicBezTo>
                    <a:pt x="343844" y="76058"/>
                    <a:pt x="359690" y="115671"/>
                    <a:pt x="359690" y="163207"/>
                  </a:cubicBezTo>
                  <a:cubicBezTo>
                    <a:pt x="359690" y="210743"/>
                    <a:pt x="343844" y="248772"/>
                    <a:pt x="312153" y="278878"/>
                  </a:cubicBezTo>
                  <a:cubicBezTo>
                    <a:pt x="280463" y="308985"/>
                    <a:pt x="239265" y="324830"/>
                    <a:pt x="190144" y="324830"/>
                  </a:cubicBezTo>
                  <a:lnTo>
                    <a:pt x="34860" y="324830"/>
                  </a:lnTo>
                  <a:lnTo>
                    <a:pt x="34860" y="491206"/>
                  </a:lnTo>
                  <a:close/>
                  <a:moveTo>
                    <a:pt x="34860" y="293139"/>
                  </a:moveTo>
                  <a:lnTo>
                    <a:pt x="190144" y="293139"/>
                  </a:lnTo>
                  <a:cubicBezTo>
                    <a:pt x="228173" y="293139"/>
                    <a:pt x="259864" y="280463"/>
                    <a:pt x="286801" y="256695"/>
                  </a:cubicBezTo>
                  <a:cubicBezTo>
                    <a:pt x="312153" y="232927"/>
                    <a:pt x="326414" y="201236"/>
                    <a:pt x="326414" y="163207"/>
                  </a:cubicBezTo>
                  <a:cubicBezTo>
                    <a:pt x="326414" y="125178"/>
                    <a:pt x="313738" y="93488"/>
                    <a:pt x="288385" y="69720"/>
                  </a:cubicBezTo>
                  <a:cubicBezTo>
                    <a:pt x="263033" y="45952"/>
                    <a:pt x="231342" y="33275"/>
                    <a:pt x="191729" y="33275"/>
                  </a:cubicBezTo>
                  <a:lnTo>
                    <a:pt x="36444" y="33275"/>
                  </a:lnTo>
                  <a:lnTo>
                    <a:pt x="36444" y="293139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/>
            <p:cNvSpPr/>
            <p:nvPr/>
          </p:nvSpPr>
          <p:spPr>
            <a:xfrm>
              <a:off x="7707474" y="-6078543"/>
              <a:ext cx="285216" cy="491206"/>
            </a:xfrm>
            <a:custGeom>
              <a:avLst/>
              <a:gdLst>
                <a:gd name="connsiteX0" fmla="*/ 282047 w 285216"/>
                <a:gd name="connsiteY0" fmla="*/ 0 h 491206"/>
                <a:gd name="connsiteX1" fmla="*/ 282047 w 285216"/>
                <a:gd name="connsiteY1" fmla="*/ 31691 h 491206"/>
                <a:gd name="connsiteX2" fmla="*/ 34860 w 285216"/>
                <a:gd name="connsiteY2" fmla="*/ 31691 h 491206"/>
                <a:gd name="connsiteX3" fmla="*/ 34860 w 285216"/>
                <a:gd name="connsiteY3" fmla="*/ 221835 h 491206"/>
                <a:gd name="connsiteX4" fmla="*/ 272540 w 285216"/>
                <a:gd name="connsiteY4" fmla="*/ 221835 h 491206"/>
                <a:gd name="connsiteX5" fmla="*/ 272540 w 285216"/>
                <a:gd name="connsiteY5" fmla="*/ 253526 h 491206"/>
                <a:gd name="connsiteX6" fmla="*/ 34860 w 285216"/>
                <a:gd name="connsiteY6" fmla="*/ 253526 h 491206"/>
                <a:gd name="connsiteX7" fmla="*/ 34860 w 285216"/>
                <a:gd name="connsiteY7" fmla="*/ 457931 h 491206"/>
                <a:gd name="connsiteX8" fmla="*/ 285217 w 285216"/>
                <a:gd name="connsiteY8" fmla="*/ 457931 h 491206"/>
                <a:gd name="connsiteX9" fmla="*/ 285217 w 285216"/>
                <a:gd name="connsiteY9" fmla="*/ 491206 h 491206"/>
                <a:gd name="connsiteX10" fmla="*/ 0 w 285216"/>
                <a:gd name="connsiteY10" fmla="*/ 491206 h 491206"/>
                <a:gd name="connsiteX11" fmla="*/ 0 w 285216"/>
                <a:gd name="connsiteY11" fmla="*/ 0 h 491206"/>
                <a:gd name="connsiteX12" fmla="*/ 282047 w 285216"/>
                <a:gd name="connsiteY12" fmla="*/ 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216" h="491206">
                  <a:moveTo>
                    <a:pt x="282047" y="0"/>
                  </a:moveTo>
                  <a:lnTo>
                    <a:pt x="282047" y="31691"/>
                  </a:lnTo>
                  <a:lnTo>
                    <a:pt x="34860" y="31691"/>
                  </a:lnTo>
                  <a:lnTo>
                    <a:pt x="34860" y="221835"/>
                  </a:lnTo>
                  <a:lnTo>
                    <a:pt x="272540" y="221835"/>
                  </a:lnTo>
                  <a:lnTo>
                    <a:pt x="272540" y="253526"/>
                  </a:lnTo>
                  <a:lnTo>
                    <a:pt x="34860" y="253526"/>
                  </a:lnTo>
                  <a:lnTo>
                    <a:pt x="34860" y="457931"/>
                  </a:lnTo>
                  <a:lnTo>
                    <a:pt x="285217" y="457931"/>
                  </a:lnTo>
                  <a:lnTo>
                    <a:pt x="285217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282047" y="0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/>
            <p:cNvSpPr/>
            <p:nvPr/>
          </p:nvSpPr>
          <p:spPr>
            <a:xfrm>
              <a:off x="8105192" y="-6080128"/>
              <a:ext cx="454762" cy="578355"/>
            </a:xfrm>
            <a:custGeom>
              <a:avLst/>
              <a:gdLst>
                <a:gd name="connsiteX0" fmla="*/ 0 w 454762"/>
                <a:gd name="connsiteY0" fmla="*/ 459516 h 578355"/>
                <a:gd name="connsiteX1" fmla="*/ 15845 w 454762"/>
                <a:gd name="connsiteY1" fmla="*/ 459516 h 578355"/>
                <a:gd name="connsiteX2" fmla="*/ 66551 w 454762"/>
                <a:gd name="connsiteY2" fmla="*/ 438917 h 578355"/>
                <a:gd name="connsiteX3" fmla="*/ 85565 w 454762"/>
                <a:gd name="connsiteY3" fmla="*/ 373951 h 578355"/>
                <a:gd name="connsiteX4" fmla="*/ 128348 w 454762"/>
                <a:gd name="connsiteY4" fmla="*/ 0 h 578355"/>
                <a:gd name="connsiteX5" fmla="*/ 399304 w 454762"/>
                <a:gd name="connsiteY5" fmla="*/ 0 h 578355"/>
                <a:gd name="connsiteX6" fmla="*/ 399304 w 454762"/>
                <a:gd name="connsiteY6" fmla="*/ 459516 h 578355"/>
                <a:gd name="connsiteX7" fmla="*/ 454762 w 454762"/>
                <a:gd name="connsiteY7" fmla="*/ 459516 h 578355"/>
                <a:gd name="connsiteX8" fmla="*/ 454762 w 454762"/>
                <a:gd name="connsiteY8" fmla="*/ 578356 h 578355"/>
                <a:gd name="connsiteX9" fmla="*/ 424656 w 454762"/>
                <a:gd name="connsiteY9" fmla="*/ 578356 h 578355"/>
                <a:gd name="connsiteX10" fmla="*/ 424656 w 454762"/>
                <a:gd name="connsiteY10" fmla="*/ 491206 h 578355"/>
                <a:gd name="connsiteX11" fmla="*/ 30107 w 454762"/>
                <a:gd name="connsiteY11" fmla="*/ 491206 h 578355"/>
                <a:gd name="connsiteX12" fmla="*/ 30107 w 454762"/>
                <a:gd name="connsiteY12" fmla="*/ 578356 h 578355"/>
                <a:gd name="connsiteX13" fmla="*/ 1585 w 454762"/>
                <a:gd name="connsiteY13" fmla="*/ 578356 h 578355"/>
                <a:gd name="connsiteX14" fmla="*/ 1585 w 454762"/>
                <a:gd name="connsiteY14" fmla="*/ 459516 h 578355"/>
                <a:gd name="connsiteX15" fmla="*/ 158454 w 454762"/>
                <a:gd name="connsiteY15" fmla="*/ 31691 h 578355"/>
                <a:gd name="connsiteX16" fmla="*/ 120425 w 454762"/>
                <a:gd name="connsiteY16" fmla="*/ 375535 h 578355"/>
                <a:gd name="connsiteX17" fmla="*/ 83981 w 454762"/>
                <a:gd name="connsiteY17" fmla="*/ 459516 h 578355"/>
                <a:gd name="connsiteX18" fmla="*/ 364444 w 454762"/>
                <a:gd name="connsiteY18" fmla="*/ 459516 h 578355"/>
                <a:gd name="connsiteX19" fmla="*/ 364444 w 454762"/>
                <a:gd name="connsiteY19" fmla="*/ 31691 h 578355"/>
                <a:gd name="connsiteX20" fmla="*/ 158454 w 454762"/>
                <a:gd name="connsiteY20" fmla="*/ 31691 h 57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762" h="578355">
                  <a:moveTo>
                    <a:pt x="0" y="459516"/>
                  </a:moveTo>
                  <a:lnTo>
                    <a:pt x="15845" y="459516"/>
                  </a:lnTo>
                  <a:cubicBezTo>
                    <a:pt x="41198" y="459516"/>
                    <a:pt x="58628" y="453178"/>
                    <a:pt x="66551" y="438917"/>
                  </a:cubicBezTo>
                  <a:cubicBezTo>
                    <a:pt x="76058" y="424656"/>
                    <a:pt x="82396" y="404057"/>
                    <a:pt x="85565" y="373951"/>
                  </a:cubicBezTo>
                  <a:lnTo>
                    <a:pt x="128348" y="0"/>
                  </a:lnTo>
                  <a:lnTo>
                    <a:pt x="399304" y="0"/>
                  </a:lnTo>
                  <a:lnTo>
                    <a:pt x="399304" y="459516"/>
                  </a:lnTo>
                  <a:lnTo>
                    <a:pt x="454762" y="459516"/>
                  </a:lnTo>
                  <a:lnTo>
                    <a:pt x="454762" y="578356"/>
                  </a:lnTo>
                  <a:lnTo>
                    <a:pt x="424656" y="578356"/>
                  </a:lnTo>
                  <a:lnTo>
                    <a:pt x="424656" y="491206"/>
                  </a:lnTo>
                  <a:lnTo>
                    <a:pt x="30107" y="491206"/>
                  </a:lnTo>
                  <a:lnTo>
                    <a:pt x="30107" y="578356"/>
                  </a:lnTo>
                  <a:lnTo>
                    <a:pt x="1585" y="578356"/>
                  </a:lnTo>
                  <a:lnTo>
                    <a:pt x="1585" y="459516"/>
                  </a:lnTo>
                  <a:close/>
                  <a:moveTo>
                    <a:pt x="158454" y="31691"/>
                  </a:moveTo>
                  <a:lnTo>
                    <a:pt x="120425" y="375535"/>
                  </a:lnTo>
                  <a:cubicBezTo>
                    <a:pt x="115671" y="419902"/>
                    <a:pt x="102995" y="448424"/>
                    <a:pt x="83981" y="459516"/>
                  </a:cubicBezTo>
                  <a:lnTo>
                    <a:pt x="364444" y="459516"/>
                  </a:lnTo>
                  <a:lnTo>
                    <a:pt x="364444" y="31691"/>
                  </a:lnTo>
                  <a:lnTo>
                    <a:pt x="158454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/>
            <p:cNvSpPr/>
            <p:nvPr/>
          </p:nvSpPr>
          <p:spPr>
            <a:xfrm>
              <a:off x="8648689" y="-6081712"/>
              <a:ext cx="473776" cy="492790"/>
            </a:xfrm>
            <a:custGeom>
              <a:avLst/>
              <a:gdLst>
                <a:gd name="connsiteX0" fmla="*/ 369197 w 473776"/>
                <a:gd name="connsiteY0" fmla="*/ 351767 h 492790"/>
                <a:gd name="connsiteX1" fmla="*/ 102995 w 473776"/>
                <a:gd name="connsiteY1" fmla="*/ 351767 h 492790"/>
                <a:gd name="connsiteX2" fmla="*/ 36444 w 473776"/>
                <a:gd name="connsiteY2" fmla="*/ 492791 h 492790"/>
                <a:gd name="connsiteX3" fmla="*/ 0 w 473776"/>
                <a:gd name="connsiteY3" fmla="*/ 492791 h 492790"/>
                <a:gd name="connsiteX4" fmla="*/ 0 w 473776"/>
                <a:gd name="connsiteY4" fmla="*/ 488037 h 492790"/>
                <a:gd name="connsiteX5" fmla="*/ 229758 w 473776"/>
                <a:gd name="connsiteY5" fmla="*/ 0 h 492790"/>
                <a:gd name="connsiteX6" fmla="*/ 245603 w 473776"/>
                <a:gd name="connsiteY6" fmla="*/ 0 h 492790"/>
                <a:gd name="connsiteX7" fmla="*/ 473776 w 473776"/>
                <a:gd name="connsiteY7" fmla="*/ 488037 h 492790"/>
                <a:gd name="connsiteX8" fmla="*/ 473776 w 473776"/>
                <a:gd name="connsiteY8" fmla="*/ 492791 h 492790"/>
                <a:gd name="connsiteX9" fmla="*/ 437332 w 473776"/>
                <a:gd name="connsiteY9" fmla="*/ 492791 h 492790"/>
                <a:gd name="connsiteX10" fmla="*/ 369197 w 473776"/>
                <a:gd name="connsiteY10" fmla="*/ 351767 h 492790"/>
                <a:gd name="connsiteX11" fmla="*/ 237681 w 473776"/>
                <a:gd name="connsiteY11" fmla="*/ 61797 h 492790"/>
                <a:gd name="connsiteX12" fmla="*/ 115671 w 473776"/>
                <a:gd name="connsiteY12" fmla="*/ 320076 h 492790"/>
                <a:gd name="connsiteX13" fmla="*/ 358105 w 473776"/>
                <a:gd name="connsiteY13" fmla="*/ 320076 h 492790"/>
                <a:gd name="connsiteX14" fmla="*/ 237681 w 473776"/>
                <a:gd name="connsiteY14" fmla="*/ 61797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0">
                  <a:moveTo>
                    <a:pt x="369197" y="351767"/>
                  </a:moveTo>
                  <a:lnTo>
                    <a:pt x="102995" y="351767"/>
                  </a:lnTo>
                  <a:lnTo>
                    <a:pt x="36444" y="492791"/>
                  </a:lnTo>
                  <a:lnTo>
                    <a:pt x="0" y="492791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7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9197" y="351767"/>
                  </a:lnTo>
                  <a:close/>
                  <a:moveTo>
                    <a:pt x="237681" y="61797"/>
                  </a:moveTo>
                  <a:lnTo>
                    <a:pt x="115671" y="320076"/>
                  </a:lnTo>
                  <a:lnTo>
                    <a:pt x="358105" y="320076"/>
                  </a:lnTo>
                  <a:lnTo>
                    <a:pt x="237681" y="61797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9" name="Группа 48"/>
          <p:cNvGrpSpPr/>
          <p:nvPr userDrawn="1"/>
        </p:nvGrpSpPr>
        <p:grpSpPr>
          <a:xfrm>
            <a:off x="1027128" y="2605400"/>
            <a:ext cx="2226148" cy="425707"/>
            <a:chOff x="946255" y="-5077116"/>
            <a:chExt cx="2601809" cy="497545"/>
          </a:xfrm>
        </p:grpSpPr>
        <p:sp>
          <p:nvSpPr>
            <p:cNvPr id="50" name="Полилиния: фигура 49"/>
            <p:cNvSpPr/>
            <p:nvPr/>
          </p:nvSpPr>
          <p:spPr>
            <a:xfrm>
              <a:off x="946255" y="-5075531"/>
              <a:ext cx="396134" cy="495960"/>
            </a:xfrm>
            <a:custGeom>
              <a:avLst/>
              <a:gdLst>
                <a:gd name="connsiteX0" fmla="*/ 152116 w 396134"/>
                <a:gd name="connsiteY0" fmla="*/ 405641 h 495960"/>
                <a:gd name="connsiteX1" fmla="*/ 188560 w 396134"/>
                <a:gd name="connsiteY1" fmla="*/ 335922 h 495960"/>
                <a:gd name="connsiteX2" fmla="*/ 0 w 396134"/>
                <a:gd name="connsiteY2" fmla="*/ 3169 h 495960"/>
                <a:gd name="connsiteX3" fmla="*/ 0 w 396134"/>
                <a:gd name="connsiteY3" fmla="*/ 0 h 495960"/>
                <a:gd name="connsiteX4" fmla="*/ 39613 w 396134"/>
                <a:gd name="connsiteY4" fmla="*/ 0 h 495960"/>
                <a:gd name="connsiteX5" fmla="*/ 205990 w 396134"/>
                <a:gd name="connsiteY5" fmla="*/ 301062 h 495960"/>
                <a:gd name="connsiteX6" fmla="*/ 205990 w 396134"/>
                <a:gd name="connsiteY6" fmla="*/ 301062 h 495960"/>
                <a:gd name="connsiteX7" fmla="*/ 356521 w 396134"/>
                <a:gd name="connsiteY7" fmla="*/ 0 h 495960"/>
                <a:gd name="connsiteX8" fmla="*/ 396134 w 396134"/>
                <a:gd name="connsiteY8" fmla="*/ 0 h 495960"/>
                <a:gd name="connsiteX9" fmla="*/ 396134 w 396134"/>
                <a:gd name="connsiteY9" fmla="*/ 3169 h 495960"/>
                <a:gd name="connsiteX10" fmla="*/ 186975 w 396134"/>
                <a:gd name="connsiteY10" fmla="*/ 413564 h 495960"/>
                <a:gd name="connsiteX11" fmla="*/ 161623 w 396134"/>
                <a:gd name="connsiteY11" fmla="*/ 456347 h 495960"/>
                <a:gd name="connsiteX12" fmla="*/ 131517 w 396134"/>
                <a:gd name="connsiteY12" fmla="*/ 484868 h 495960"/>
                <a:gd name="connsiteX13" fmla="*/ 91903 w 396134"/>
                <a:gd name="connsiteY13" fmla="*/ 495960 h 495960"/>
                <a:gd name="connsiteX14" fmla="*/ 39613 w 396134"/>
                <a:gd name="connsiteY14" fmla="*/ 483284 h 495960"/>
                <a:gd name="connsiteX15" fmla="*/ 45952 w 396134"/>
                <a:gd name="connsiteY15" fmla="*/ 456347 h 495960"/>
                <a:gd name="connsiteX16" fmla="*/ 152116 w 396134"/>
                <a:gd name="connsiteY16" fmla="*/ 405641 h 495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96134" h="495960">
                  <a:moveTo>
                    <a:pt x="152116" y="405641"/>
                  </a:moveTo>
                  <a:lnTo>
                    <a:pt x="188560" y="335922"/>
                  </a:lnTo>
                  <a:lnTo>
                    <a:pt x="0" y="3169"/>
                  </a:lnTo>
                  <a:lnTo>
                    <a:pt x="0" y="0"/>
                  </a:lnTo>
                  <a:lnTo>
                    <a:pt x="39613" y="0"/>
                  </a:lnTo>
                  <a:lnTo>
                    <a:pt x="205990" y="301062"/>
                  </a:lnTo>
                  <a:lnTo>
                    <a:pt x="205990" y="301062"/>
                  </a:lnTo>
                  <a:lnTo>
                    <a:pt x="356521" y="0"/>
                  </a:lnTo>
                  <a:lnTo>
                    <a:pt x="396134" y="0"/>
                  </a:lnTo>
                  <a:lnTo>
                    <a:pt x="396134" y="3169"/>
                  </a:lnTo>
                  <a:lnTo>
                    <a:pt x="186975" y="413564"/>
                  </a:lnTo>
                  <a:cubicBezTo>
                    <a:pt x="179053" y="430994"/>
                    <a:pt x="169545" y="445255"/>
                    <a:pt x="161623" y="456347"/>
                  </a:cubicBezTo>
                  <a:cubicBezTo>
                    <a:pt x="153700" y="467438"/>
                    <a:pt x="142608" y="476946"/>
                    <a:pt x="131517" y="484868"/>
                  </a:cubicBezTo>
                  <a:cubicBezTo>
                    <a:pt x="120425" y="492791"/>
                    <a:pt x="106164" y="495960"/>
                    <a:pt x="91903" y="495960"/>
                  </a:cubicBezTo>
                  <a:cubicBezTo>
                    <a:pt x="76058" y="495960"/>
                    <a:pt x="58628" y="491206"/>
                    <a:pt x="39613" y="483284"/>
                  </a:cubicBezTo>
                  <a:lnTo>
                    <a:pt x="45952" y="456347"/>
                  </a:lnTo>
                  <a:cubicBezTo>
                    <a:pt x="90319" y="478530"/>
                    <a:pt x="125178" y="461100"/>
                    <a:pt x="152116" y="40564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1" name="Полилиния: фигура 50"/>
            <p:cNvSpPr/>
            <p:nvPr/>
          </p:nvSpPr>
          <p:spPr>
            <a:xfrm>
              <a:off x="1484997" y="-5075531"/>
              <a:ext cx="437332" cy="491206"/>
            </a:xfrm>
            <a:custGeom>
              <a:avLst/>
              <a:gdLst>
                <a:gd name="connsiteX0" fmla="*/ 218666 w 437332"/>
                <a:gd name="connsiteY0" fmla="*/ 294724 h 491206"/>
                <a:gd name="connsiteX1" fmla="*/ 423071 w 437332"/>
                <a:gd name="connsiteY1" fmla="*/ 0 h 491206"/>
                <a:gd name="connsiteX2" fmla="*/ 437332 w 437332"/>
                <a:gd name="connsiteY2" fmla="*/ 0 h 491206"/>
                <a:gd name="connsiteX3" fmla="*/ 437332 w 437332"/>
                <a:gd name="connsiteY3" fmla="*/ 491206 h 491206"/>
                <a:gd name="connsiteX4" fmla="*/ 400888 w 437332"/>
                <a:gd name="connsiteY4" fmla="*/ 491206 h 491206"/>
                <a:gd name="connsiteX5" fmla="*/ 400888 w 437332"/>
                <a:gd name="connsiteY5" fmla="*/ 88734 h 491206"/>
                <a:gd name="connsiteX6" fmla="*/ 221835 w 437332"/>
                <a:gd name="connsiteY6" fmla="*/ 347014 h 491206"/>
                <a:gd name="connsiteX7" fmla="*/ 215497 w 437332"/>
                <a:gd name="connsiteY7" fmla="*/ 347014 h 491206"/>
                <a:gd name="connsiteX8" fmla="*/ 34860 w 437332"/>
                <a:gd name="connsiteY8" fmla="*/ 88734 h 491206"/>
                <a:gd name="connsiteX9" fmla="*/ 34860 w 437332"/>
                <a:gd name="connsiteY9" fmla="*/ 491206 h 491206"/>
                <a:gd name="connsiteX10" fmla="*/ 0 w 437332"/>
                <a:gd name="connsiteY10" fmla="*/ 491206 h 491206"/>
                <a:gd name="connsiteX11" fmla="*/ 0 w 437332"/>
                <a:gd name="connsiteY11" fmla="*/ 0 h 491206"/>
                <a:gd name="connsiteX12" fmla="*/ 14261 w 437332"/>
                <a:gd name="connsiteY12" fmla="*/ 0 h 491206"/>
                <a:gd name="connsiteX13" fmla="*/ 218666 w 437332"/>
                <a:gd name="connsiteY13" fmla="*/ 294724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7332" h="491206">
                  <a:moveTo>
                    <a:pt x="218666" y="294724"/>
                  </a:moveTo>
                  <a:lnTo>
                    <a:pt x="423071" y="0"/>
                  </a:lnTo>
                  <a:lnTo>
                    <a:pt x="437332" y="0"/>
                  </a:lnTo>
                  <a:lnTo>
                    <a:pt x="437332" y="491206"/>
                  </a:lnTo>
                  <a:lnTo>
                    <a:pt x="400888" y="491206"/>
                  </a:lnTo>
                  <a:lnTo>
                    <a:pt x="400888" y="88734"/>
                  </a:lnTo>
                  <a:lnTo>
                    <a:pt x="221835" y="347014"/>
                  </a:lnTo>
                  <a:lnTo>
                    <a:pt x="215497" y="347014"/>
                  </a:lnTo>
                  <a:lnTo>
                    <a:pt x="34860" y="88734"/>
                  </a:lnTo>
                  <a:lnTo>
                    <a:pt x="34860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14261" y="0"/>
                  </a:lnTo>
                  <a:lnTo>
                    <a:pt x="218666" y="294724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2" name="Полилиния: фигура 51"/>
            <p:cNvSpPr/>
            <p:nvPr/>
          </p:nvSpPr>
          <p:spPr>
            <a:xfrm>
              <a:off x="2114058" y="-5075531"/>
              <a:ext cx="366028" cy="491206"/>
            </a:xfrm>
            <a:custGeom>
              <a:avLst/>
              <a:gdLst>
                <a:gd name="connsiteX0" fmla="*/ 364444 w 366028"/>
                <a:gd name="connsiteY0" fmla="*/ 491206 h 491206"/>
                <a:gd name="connsiteX1" fmla="*/ 327999 w 366028"/>
                <a:gd name="connsiteY1" fmla="*/ 491206 h 491206"/>
                <a:gd name="connsiteX2" fmla="*/ 327999 w 366028"/>
                <a:gd name="connsiteY2" fmla="*/ 250357 h 491206"/>
                <a:gd name="connsiteX3" fmla="*/ 34860 w 366028"/>
                <a:gd name="connsiteY3" fmla="*/ 250357 h 491206"/>
                <a:gd name="connsiteX4" fmla="*/ 34860 w 366028"/>
                <a:gd name="connsiteY4" fmla="*/ 491206 h 491206"/>
                <a:gd name="connsiteX5" fmla="*/ 0 w 366028"/>
                <a:gd name="connsiteY5" fmla="*/ 491206 h 491206"/>
                <a:gd name="connsiteX6" fmla="*/ 0 w 366028"/>
                <a:gd name="connsiteY6" fmla="*/ 0 h 491206"/>
                <a:gd name="connsiteX7" fmla="*/ 34860 w 366028"/>
                <a:gd name="connsiteY7" fmla="*/ 0 h 491206"/>
                <a:gd name="connsiteX8" fmla="*/ 34860 w 366028"/>
                <a:gd name="connsiteY8" fmla="*/ 217082 h 491206"/>
                <a:gd name="connsiteX9" fmla="*/ 329584 w 366028"/>
                <a:gd name="connsiteY9" fmla="*/ 217082 h 491206"/>
                <a:gd name="connsiteX10" fmla="*/ 329584 w 366028"/>
                <a:gd name="connsiteY10" fmla="*/ 0 h 491206"/>
                <a:gd name="connsiteX11" fmla="*/ 366028 w 366028"/>
                <a:gd name="connsiteY11" fmla="*/ 0 h 491206"/>
                <a:gd name="connsiteX12" fmla="*/ 366028 w 366028"/>
                <a:gd name="connsiteY12" fmla="*/ 491206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6028" h="491206">
                  <a:moveTo>
                    <a:pt x="364444" y="491206"/>
                  </a:moveTo>
                  <a:lnTo>
                    <a:pt x="327999" y="491206"/>
                  </a:lnTo>
                  <a:lnTo>
                    <a:pt x="327999" y="250357"/>
                  </a:lnTo>
                  <a:lnTo>
                    <a:pt x="34860" y="250357"/>
                  </a:lnTo>
                  <a:lnTo>
                    <a:pt x="34860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34860" y="0"/>
                  </a:lnTo>
                  <a:lnTo>
                    <a:pt x="34860" y="217082"/>
                  </a:lnTo>
                  <a:lnTo>
                    <a:pt x="329584" y="217082"/>
                  </a:lnTo>
                  <a:lnTo>
                    <a:pt x="329584" y="0"/>
                  </a:lnTo>
                  <a:lnTo>
                    <a:pt x="366028" y="0"/>
                  </a:lnTo>
                  <a:lnTo>
                    <a:pt x="366028" y="491206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3" name="Полилиния: фигура 52"/>
            <p:cNvSpPr/>
            <p:nvPr/>
          </p:nvSpPr>
          <p:spPr>
            <a:xfrm>
              <a:off x="2613187" y="-5077116"/>
              <a:ext cx="472192" cy="492790"/>
            </a:xfrm>
            <a:custGeom>
              <a:avLst/>
              <a:gdLst>
                <a:gd name="connsiteX0" fmla="*/ 369197 w 472192"/>
                <a:gd name="connsiteY0" fmla="*/ 350183 h 492790"/>
                <a:gd name="connsiteX1" fmla="*/ 102995 w 472192"/>
                <a:gd name="connsiteY1" fmla="*/ 350183 h 492790"/>
                <a:gd name="connsiteX2" fmla="*/ 36444 w 472192"/>
                <a:gd name="connsiteY2" fmla="*/ 491206 h 492790"/>
                <a:gd name="connsiteX3" fmla="*/ 0 w 472192"/>
                <a:gd name="connsiteY3" fmla="*/ 491206 h 492790"/>
                <a:gd name="connsiteX4" fmla="*/ 0 w 472192"/>
                <a:gd name="connsiteY4" fmla="*/ 486453 h 492790"/>
                <a:gd name="connsiteX5" fmla="*/ 228173 w 472192"/>
                <a:gd name="connsiteY5" fmla="*/ 0 h 492790"/>
                <a:gd name="connsiteX6" fmla="*/ 244019 w 472192"/>
                <a:gd name="connsiteY6" fmla="*/ 0 h 492790"/>
                <a:gd name="connsiteX7" fmla="*/ 472192 w 472192"/>
                <a:gd name="connsiteY7" fmla="*/ 488037 h 492790"/>
                <a:gd name="connsiteX8" fmla="*/ 472192 w 472192"/>
                <a:gd name="connsiteY8" fmla="*/ 492791 h 492790"/>
                <a:gd name="connsiteX9" fmla="*/ 435748 w 472192"/>
                <a:gd name="connsiteY9" fmla="*/ 492791 h 492790"/>
                <a:gd name="connsiteX10" fmla="*/ 369197 w 472192"/>
                <a:gd name="connsiteY10" fmla="*/ 350183 h 492790"/>
                <a:gd name="connsiteX11" fmla="*/ 236096 w 472192"/>
                <a:gd name="connsiteY11" fmla="*/ 61797 h 492790"/>
                <a:gd name="connsiteX12" fmla="*/ 114087 w 472192"/>
                <a:gd name="connsiteY12" fmla="*/ 320076 h 492790"/>
                <a:gd name="connsiteX13" fmla="*/ 356521 w 472192"/>
                <a:gd name="connsiteY13" fmla="*/ 320076 h 492790"/>
                <a:gd name="connsiteX14" fmla="*/ 236096 w 472192"/>
                <a:gd name="connsiteY14" fmla="*/ 61797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192" h="492790">
                  <a:moveTo>
                    <a:pt x="369197" y="350183"/>
                  </a:moveTo>
                  <a:lnTo>
                    <a:pt x="102995" y="350183"/>
                  </a:lnTo>
                  <a:lnTo>
                    <a:pt x="36444" y="491206"/>
                  </a:lnTo>
                  <a:lnTo>
                    <a:pt x="0" y="491206"/>
                  </a:lnTo>
                  <a:lnTo>
                    <a:pt x="0" y="486453"/>
                  </a:lnTo>
                  <a:lnTo>
                    <a:pt x="228173" y="0"/>
                  </a:lnTo>
                  <a:lnTo>
                    <a:pt x="244019" y="0"/>
                  </a:lnTo>
                  <a:lnTo>
                    <a:pt x="472192" y="488037"/>
                  </a:lnTo>
                  <a:lnTo>
                    <a:pt x="472192" y="492791"/>
                  </a:lnTo>
                  <a:lnTo>
                    <a:pt x="435748" y="492791"/>
                  </a:lnTo>
                  <a:lnTo>
                    <a:pt x="369197" y="350183"/>
                  </a:lnTo>
                  <a:close/>
                  <a:moveTo>
                    <a:pt x="236096" y="61797"/>
                  </a:moveTo>
                  <a:lnTo>
                    <a:pt x="114087" y="320076"/>
                  </a:lnTo>
                  <a:lnTo>
                    <a:pt x="356521" y="320076"/>
                  </a:lnTo>
                  <a:lnTo>
                    <a:pt x="236096" y="61797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4" name="Полилиния: фигура 53"/>
            <p:cNvSpPr/>
            <p:nvPr/>
          </p:nvSpPr>
          <p:spPr>
            <a:xfrm>
              <a:off x="3174114" y="-5077116"/>
              <a:ext cx="373950" cy="491206"/>
            </a:xfrm>
            <a:custGeom>
              <a:avLst/>
              <a:gdLst>
                <a:gd name="connsiteX0" fmla="*/ 0 w 373950"/>
                <a:gd name="connsiteY0" fmla="*/ 486453 h 491206"/>
                <a:gd name="connsiteX1" fmla="*/ 153700 w 373950"/>
                <a:gd name="connsiteY1" fmla="*/ 299477 h 491206"/>
                <a:gd name="connsiteX2" fmla="*/ 58628 w 373950"/>
                <a:gd name="connsiteY2" fmla="*/ 251941 h 491206"/>
                <a:gd name="connsiteX3" fmla="*/ 22183 w 373950"/>
                <a:gd name="connsiteY3" fmla="*/ 153700 h 491206"/>
                <a:gd name="connsiteX4" fmla="*/ 68135 w 373950"/>
                <a:gd name="connsiteY4" fmla="*/ 42782 h 491206"/>
                <a:gd name="connsiteX5" fmla="*/ 185391 w 373950"/>
                <a:gd name="connsiteY5" fmla="*/ 0 h 491206"/>
                <a:gd name="connsiteX6" fmla="*/ 373951 w 373950"/>
                <a:gd name="connsiteY6" fmla="*/ 0 h 491206"/>
                <a:gd name="connsiteX7" fmla="*/ 373951 w 373950"/>
                <a:gd name="connsiteY7" fmla="*/ 491206 h 491206"/>
                <a:gd name="connsiteX8" fmla="*/ 339091 w 373950"/>
                <a:gd name="connsiteY8" fmla="*/ 491206 h 491206"/>
                <a:gd name="connsiteX9" fmla="*/ 339091 w 373950"/>
                <a:gd name="connsiteY9" fmla="*/ 304231 h 491206"/>
                <a:gd name="connsiteX10" fmla="*/ 190144 w 373950"/>
                <a:gd name="connsiteY10" fmla="*/ 304231 h 491206"/>
                <a:gd name="connsiteX11" fmla="*/ 39613 w 373950"/>
                <a:gd name="connsiteY11" fmla="*/ 491206 h 491206"/>
                <a:gd name="connsiteX12" fmla="*/ 0 w 373950"/>
                <a:gd name="connsiteY12" fmla="*/ 491206 h 491206"/>
                <a:gd name="connsiteX13" fmla="*/ 0 w 373950"/>
                <a:gd name="connsiteY13" fmla="*/ 486453 h 491206"/>
                <a:gd name="connsiteX14" fmla="*/ 185391 w 373950"/>
                <a:gd name="connsiteY14" fmla="*/ 274125 h 491206"/>
                <a:gd name="connsiteX15" fmla="*/ 339091 w 373950"/>
                <a:gd name="connsiteY15" fmla="*/ 274125 h 491206"/>
                <a:gd name="connsiteX16" fmla="*/ 339091 w 373950"/>
                <a:gd name="connsiteY16" fmla="*/ 33275 h 491206"/>
                <a:gd name="connsiteX17" fmla="*/ 185391 w 373950"/>
                <a:gd name="connsiteY17" fmla="*/ 33275 h 491206"/>
                <a:gd name="connsiteX18" fmla="*/ 91903 w 373950"/>
                <a:gd name="connsiteY18" fmla="*/ 66551 h 491206"/>
                <a:gd name="connsiteX19" fmla="*/ 55459 w 373950"/>
                <a:gd name="connsiteY19" fmla="*/ 153700 h 491206"/>
                <a:gd name="connsiteX20" fmla="*/ 91903 w 373950"/>
                <a:gd name="connsiteY20" fmla="*/ 240850 h 491206"/>
                <a:gd name="connsiteX21" fmla="*/ 185391 w 373950"/>
                <a:gd name="connsiteY21" fmla="*/ 274125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3950" h="491206">
                  <a:moveTo>
                    <a:pt x="0" y="486453"/>
                  </a:moveTo>
                  <a:lnTo>
                    <a:pt x="153700" y="299477"/>
                  </a:lnTo>
                  <a:cubicBezTo>
                    <a:pt x="115671" y="293139"/>
                    <a:pt x="82396" y="278878"/>
                    <a:pt x="58628" y="251941"/>
                  </a:cubicBezTo>
                  <a:cubicBezTo>
                    <a:pt x="33275" y="226589"/>
                    <a:pt x="22183" y="193313"/>
                    <a:pt x="22183" y="153700"/>
                  </a:cubicBezTo>
                  <a:cubicBezTo>
                    <a:pt x="22183" y="107749"/>
                    <a:pt x="38029" y="71304"/>
                    <a:pt x="68135" y="42782"/>
                  </a:cubicBezTo>
                  <a:cubicBezTo>
                    <a:pt x="98241" y="14261"/>
                    <a:pt x="137855" y="0"/>
                    <a:pt x="185391" y="0"/>
                  </a:cubicBezTo>
                  <a:lnTo>
                    <a:pt x="373951" y="0"/>
                  </a:lnTo>
                  <a:lnTo>
                    <a:pt x="373951" y="491206"/>
                  </a:lnTo>
                  <a:lnTo>
                    <a:pt x="339091" y="491206"/>
                  </a:lnTo>
                  <a:lnTo>
                    <a:pt x="339091" y="304231"/>
                  </a:lnTo>
                  <a:lnTo>
                    <a:pt x="190144" y="304231"/>
                  </a:lnTo>
                  <a:lnTo>
                    <a:pt x="39613" y="491206"/>
                  </a:lnTo>
                  <a:lnTo>
                    <a:pt x="0" y="491206"/>
                  </a:lnTo>
                  <a:lnTo>
                    <a:pt x="0" y="486453"/>
                  </a:lnTo>
                  <a:close/>
                  <a:moveTo>
                    <a:pt x="185391" y="274125"/>
                  </a:moveTo>
                  <a:lnTo>
                    <a:pt x="339091" y="274125"/>
                  </a:lnTo>
                  <a:lnTo>
                    <a:pt x="339091" y="33275"/>
                  </a:lnTo>
                  <a:lnTo>
                    <a:pt x="185391" y="33275"/>
                  </a:lnTo>
                  <a:cubicBezTo>
                    <a:pt x="147362" y="33275"/>
                    <a:pt x="117256" y="44367"/>
                    <a:pt x="91903" y="66551"/>
                  </a:cubicBezTo>
                  <a:cubicBezTo>
                    <a:pt x="66551" y="88734"/>
                    <a:pt x="55459" y="117256"/>
                    <a:pt x="55459" y="153700"/>
                  </a:cubicBezTo>
                  <a:cubicBezTo>
                    <a:pt x="55459" y="190144"/>
                    <a:pt x="68135" y="218666"/>
                    <a:pt x="91903" y="240850"/>
                  </a:cubicBezTo>
                  <a:cubicBezTo>
                    <a:pt x="117256" y="263033"/>
                    <a:pt x="147362" y="274125"/>
                    <a:pt x="185391" y="274125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Intro Light (Заголовки)"/>
          <a:ea typeface="Helvetica" panose="00000500000000000000" pitchFamily="50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Helvetica" panose="00000500000000000000" pitchFamily="50" charset="0"/>
          <a:ea typeface="Helvetica" panose="00000500000000000000" pitchFamily="50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1" b="508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096939" y="560951"/>
            <a:ext cx="1266268" cy="1266268"/>
          </a:xfrm>
          <a:prstGeom prst="rect">
            <a:avLst/>
          </a:prstGeom>
        </p:spPr>
      </p:pic>
      <p:sp>
        <p:nvSpPr>
          <p:cNvPr id="27" name="Номер слайда 2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object 7"/>
          <p:cNvSpPr/>
          <p:nvPr userDrawn="1"/>
        </p:nvSpPr>
        <p:spPr>
          <a:xfrm flipV="1">
            <a:off x="863128" y="2156558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7"/>
          <p:cNvSpPr/>
          <p:nvPr userDrawn="1"/>
        </p:nvSpPr>
        <p:spPr>
          <a:xfrm flipV="1">
            <a:off x="863128" y="4068925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027127" y="3312241"/>
            <a:ext cx="2173273" cy="500272"/>
            <a:chOff x="6582453" y="-6086466"/>
            <a:chExt cx="2540012" cy="584693"/>
          </a:xfrm>
        </p:grpSpPr>
        <p:sp>
          <p:nvSpPr>
            <p:cNvPr id="44" name="Полилиния: фигура 43"/>
            <p:cNvSpPr/>
            <p:nvPr/>
          </p:nvSpPr>
          <p:spPr>
            <a:xfrm>
              <a:off x="6582453" y="-6086466"/>
              <a:ext cx="465853" cy="500713"/>
            </a:xfrm>
            <a:custGeom>
              <a:avLst/>
              <a:gdLst>
                <a:gd name="connsiteX0" fmla="*/ 0 w 465853"/>
                <a:gd name="connsiteY0" fmla="*/ 251941 h 500713"/>
                <a:gd name="connsiteX1" fmla="*/ 69720 w 465853"/>
                <a:gd name="connsiteY1" fmla="*/ 69720 h 500713"/>
                <a:gd name="connsiteX2" fmla="*/ 247187 w 465853"/>
                <a:gd name="connsiteY2" fmla="*/ 0 h 500713"/>
                <a:gd name="connsiteX3" fmla="*/ 378704 w 465853"/>
                <a:gd name="connsiteY3" fmla="*/ 38029 h 500713"/>
                <a:gd name="connsiteX4" fmla="*/ 461100 w 465853"/>
                <a:gd name="connsiteY4" fmla="*/ 142608 h 500713"/>
                <a:gd name="connsiteX5" fmla="*/ 426240 w 465853"/>
                <a:gd name="connsiteY5" fmla="*/ 142608 h 500713"/>
                <a:gd name="connsiteX6" fmla="*/ 353352 w 465853"/>
                <a:gd name="connsiteY6" fmla="*/ 61797 h 500713"/>
                <a:gd name="connsiteX7" fmla="*/ 245603 w 465853"/>
                <a:gd name="connsiteY7" fmla="*/ 33275 h 500713"/>
                <a:gd name="connsiteX8" fmla="*/ 95072 w 465853"/>
                <a:gd name="connsiteY8" fmla="*/ 93488 h 500713"/>
                <a:gd name="connsiteX9" fmla="*/ 36444 w 465853"/>
                <a:gd name="connsiteY9" fmla="*/ 250357 h 500713"/>
                <a:gd name="connsiteX10" fmla="*/ 95072 w 465853"/>
                <a:gd name="connsiteY10" fmla="*/ 405641 h 500713"/>
                <a:gd name="connsiteX11" fmla="*/ 247187 w 465853"/>
                <a:gd name="connsiteY11" fmla="*/ 467438 h 500713"/>
                <a:gd name="connsiteX12" fmla="*/ 358105 w 465853"/>
                <a:gd name="connsiteY12" fmla="*/ 435748 h 500713"/>
                <a:gd name="connsiteX13" fmla="*/ 430994 w 465853"/>
                <a:gd name="connsiteY13" fmla="*/ 348598 h 500713"/>
                <a:gd name="connsiteX14" fmla="*/ 465854 w 465853"/>
                <a:gd name="connsiteY14" fmla="*/ 348598 h 500713"/>
                <a:gd name="connsiteX15" fmla="*/ 383458 w 465853"/>
                <a:gd name="connsiteY15" fmla="*/ 461100 h 500713"/>
                <a:gd name="connsiteX16" fmla="*/ 248772 w 465853"/>
                <a:gd name="connsiteY16" fmla="*/ 500714 h 500713"/>
                <a:gd name="connsiteX17" fmla="*/ 72888 w 465853"/>
                <a:gd name="connsiteY17" fmla="*/ 430994 h 500713"/>
                <a:gd name="connsiteX18" fmla="*/ 0 w 465853"/>
                <a:gd name="connsiteY18" fmla="*/ 251941 h 50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5853" h="500713">
                  <a:moveTo>
                    <a:pt x="0" y="251941"/>
                  </a:moveTo>
                  <a:cubicBezTo>
                    <a:pt x="0" y="177468"/>
                    <a:pt x="23768" y="117256"/>
                    <a:pt x="69720" y="69720"/>
                  </a:cubicBezTo>
                  <a:cubicBezTo>
                    <a:pt x="115671" y="23768"/>
                    <a:pt x="175883" y="0"/>
                    <a:pt x="247187" y="0"/>
                  </a:cubicBezTo>
                  <a:cubicBezTo>
                    <a:pt x="296308" y="1585"/>
                    <a:pt x="339091" y="14261"/>
                    <a:pt x="378704" y="38029"/>
                  </a:cubicBezTo>
                  <a:cubicBezTo>
                    <a:pt x="416733" y="61797"/>
                    <a:pt x="445255" y="98241"/>
                    <a:pt x="461100" y="142608"/>
                  </a:cubicBezTo>
                  <a:lnTo>
                    <a:pt x="426240" y="142608"/>
                  </a:lnTo>
                  <a:cubicBezTo>
                    <a:pt x="410395" y="107749"/>
                    <a:pt x="385042" y="80811"/>
                    <a:pt x="353352" y="61797"/>
                  </a:cubicBezTo>
                  <a:cubicBezTo>
                    <a:pt x="321661" y="42782"/>
                    <a:pt x="285217" y="33275"/>
                    <a:pt x="245603" y="33275"/>
                  </a:cubicBezTo>
                  <a:cubicBezTo>
                    <a:pt x="183806" y="31691"/>
                    <a:pt x="133101" y="52290"/>
                    <a:pt x="95072" y="93488"/>
                  </a:cubicBezTo>
                  <a:cubicBezTo>
                    <a:pt x="55459" y="134686"/>
                    <a:pt x="36444" y="186975"/>
                    <a:pt x="36444" y="250357"/>
                  </a:cubicBezTo>
                  <a:cubicBezTo>
                    <a:pt x="36444" y="313738"/>
                    <a:pt x="55459" y="364443"/>
                    <a:pt x="95072" y="405641"/>
                  </a:cubicBezTo>
                  <a:cubicBezTo>
                    <a:pt x="134686" y="446839"/>
                    <a:pt x="185391" y="467438"/>
                    <a:pt x="247187" y="467438"/>
                  </a:cubicBezTo>
                  <a:cubicBezTo>
                    <a:pt x="288385" y="467438"/>
                    <a:pt x="324830" y="456347"/>
                    <a:pt x="358105" y="435748"/>
                  </a:cubicBezTo>
                  <a:cubicBezTo>
                    <a:pt x="391380" y="415149"/>
                    <a:pt x="415148" y="386627"/>
                    <a:pt x="430994" y="348598"/>
                  </a:cubicBezTo>
                  <a:lnTo>
                    <a:pt x="465854" y="348598"/>
                  </a:lnTo>
                  <a:cubicBezTo>
                    <a:pt x="450008" y="396134"/>
                    <a:pt x="423071" y="434163"/>
                    <a:pt x="383458" y="461100"/>
                  </a:cubicBezTo>
                  <a:cubicBezTo>
                    <a:pt x="343844" y="488037"/>
                    <a:pt x="297893" y="500714"/>
                    <a:pt x="248772" y="500714"/>
                  </a:cubicBezTo>
                  <a:cubicBezTo>
                    <a:pt x="177468" y="500714"/>
                    <a:pt x="118840" y="476946"/>
                    <a:pt x="72888" y="430994"/>
                  </a:cubicBezTo>
                  <a:cubicBezTo>
                    <a:pt x="23768" y="386627"/>
                    <a:pt x="0" y="326415"/>
                    <a:pt x="0" y="25194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/>
            <p:cNvSpPr/>
            <p:nvPr/>
          </p:nvSpPr>
          <p:spPr>
            <a:xfrm>
              <a:off x="7200422" y="-6080128"/>
              <a:ext cx="359689" cy="491206"/>
            </a:xfrm>
            <a:custGeom>
              <a:avLst/>
              <a:gdLst>
                <a:gd name="connsiteX0" fmla="*/ 34860 w 359689"/>
                <a:gd name="connsiteY0" fmla="*/ 491206 h 491206"/>
                <a:gd name="connsiteX1" fmla="*/ 0 w 359689"/>
                <a:gd name="connsiteY1" fmla="*/ 491206 h 491206"/>
                <a:gd name="connsiteX2" fmla="*/ 0 w 359689"/>
                <a:gd name="connsiteY2" fmla="*/ 0 h 491206"/>
                <a:gd name="connsiteX3" fmla="*/ 60212 w 359689"/>
                <a:gd name="connsiteY3" fmla="*/ 0 h 491206"/>
                <a:gd name="connsiteX4" fmla="*/ 131516 w 359689"/>
                <a:gd name="connsiteY4" fmla="*/ 0 h 491206"/>
                <a:gd name="connsiteX5" fmla="*/ 190144 w 359689"/>
                <a:gd name="connsiteY5" fmla="*/ 0 h 491206"/>
                <a:gd name="connsiteX6" fmla="*/ 312153 w 359689"/>
                <a:gd name="connsiteY6" fmla="*/ 45952 h 491206"/>
                <a:gd name="connsiteX7" fmla="*/ 359690 w 359689"/>
                <a:gd name="connsiteY7" fmla="*/ 163207 h 491206"/>
                <a:gd name="connsiteX8" fmla="*/ 312153 w 359689"/>
                <a:gd name="connsiteY8" fmla="*/ 278878 h 491206"/>
                <a:gd name="connsiteX9" fmla="*/ 190144 w 359689"/>
                <a:gd name="connsiteY9" fmla="*/ 324830 h 491206"/>
                <a:gd name="connsiteX10" fmla="*/ 34860 w 359689"/>
                <a:gd name="connsiteY10" fmla="*/ 324830 h 491206"/>
                <a:gd name="connsiteX11" fmla="*/ 34860 w 359689"/>
                <a:gd name="connsiteY11" fmla="*/ 491206 h 491206"/>
                <a:gd name="connsiteX12" fmla="*/ 34860 w 359689"/>
                <a:gd name="connsiteY12" fmla="*/ 293139 h 491206"/>
                <a:gd name="connsiteX13" fmla="*/ 190144 w 359689"/>
                <a:gd name="connsiteY13" fmla="*/ 293139 h 491206"/>
                <a:gd name="connsiteX14" fmla="*/ 286801 w 359689"/>
                <a:gd name="connsiteY14" fmla="*/ 256695 h 491206"/>
                <a:gd name="connsiteX15" fmla="*/ 326414 w 359689"/>
                <a:gd name="connsiteY15" fmla="*/ 163207 h 491206"/>
                <a:gd name="connsiteX16" fmla="*/ 288385 w 359689"/>
                <a:gd name="connsiteY16" fmla="*/ 69720 h 491206"/>
                <a:gd name="connsiteX17" fmla="*/ 191729 w 359689"/>
                <a:gd name="connsiteY17" fmla="*/ 33275 h 491206"/>
                <a:gd name="connsiteX18" fmla="*/ 36444 w 359689"/>
                <a:gd name="connsiteY18" fmla="*/ 33275 h 491206"/>
                <a:gd name="connsiteX19" fmla="*/ 36444 w 359689"/>
                <a:gd name="connsiteY19" fmla="*/ 293139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689" h="491206">
                  <a:moveTo>
                    <a:pt x="34860" y="491206"/>
                  </a:moveTo>
                  <a:lnTo>
                    <a:pt x="0" y="491206"/>
                  </a:lnTo>
                  <a:lnTo>
                    <a:pt x="0" y="0"/>
                  </a:lnTo>
                  <a:cubicBezTo>
                    <a:pt x="14261" y="0"/>
                    <a:pt x="33275" y="0"/>
                    <a:pt x="60212" y="0"/>
                  </a:cubicBezTo>
                  <a:cubicBezTo>
                    <a:pt x="87150" y="0"/>
                    <a:pt x="109333" y="0"/>
                    <a:pt x="131516" y="0"/>
                  </a:cubicBezTo>
                  <a:cubicBezTo>
                    <a:pt x="152115" y="0"/>
                    <a:pt x="172714" y="0"/>
                    <a:pt x="190144" y="0"/>
                  </a:cubicBezTo>
                  <a:cubicBezTo>
                    <a:pt x="239265" y="0"/>
                    <a:pt x="280463" y="15845"/>
                    <a:pt x="312153" y="45952"/>
                  </a:cubicBezTo>
                  <a:cubicBezTo>
                    <a:pt x="343844" y="76058"/>
                    <a:pt x="359690" y="115671"/>
                    <a:pt x="359690" y="163207"/>
                  </a:cubicBezTo>
                  <a:cubicBezTo>
                    <a:pt x="359690" y="210743"/>
                    <a:pt x="343844" y="248772"/>
                    <a:pt x="312153" y="278878"/>
                  </a:cubicBezTo>
                  <a:cubicBezTo>
                    <a:pt x="280463" y="308985"/>
                    <a:pt x="239265" y="324830"/>
                    <a:pt x="190144" y="324830"/>
                  </a:cubicBezTo>
                  <a:lnTo>
                    <a:pt x="34860" y="324830"/>
                  </a:lnTo>
                  <a:lnTo>
                    <a:pt x="34860" y="491206"/>
                  </a:lnTo>
                  <a:close/>
                  <a:moveTo>
                    <a:pt x="34860" y="293139"/>
                  </a:moveTo>
                  <a:lnTo>
                    <a:pt x="190144" y="293139"/>
                  </a:lnTo>
                  <a:cubicBezTo>
                    <a:pt x="228173" y="293139"/>
                    <a:pt x="259864" y="280463"/>
                    <a:pt x="286801" y="256695"/>
                  </a:cubicBezTo>
                  <a:cubicBezTo>
                    <a:pt x="312153" y="232927"/>
                    <a:pt x="326414" y="201236"/>
                    <a:pt x="326414" y="163207"/>
                  </a:cubicBezTo>
                  <a:cubicBezTo>
                    <a:pt x="326414" y="125178"/>
                    <a:pt x="313738" y="93488"/>
                    <a:pt x="288385" y="69720"/>
                  </a:cubicBezTo>
                  <a:cubicBezTo>
                    <a:pt x="263033" y="45952"/>
                    <a:pt x="231342" y="33275"/>
                    <a:pt x="191729" y="33275"/>
                  </a:cubicBezTo>
                  <a:lnTo>
                    <a:pt x="36444" y="33275"/>
                  </a:lnTo>
                  <a:lnTo>
                    <a:pt x="36444" y="293139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/>
            <p:cNvSpPr/>
            <p:nvPr/>
          </p:nvSpPr>
          <p:spPr>
            <a:xfrm>
              <a:off x="7707474" y="-6078543"/>
              <a:ext cx="285216" cy="491206"/>
            </a:xfrm>
            <a:custGeom>
              <a:avLst/>
              <a:gdLst>
                <a:gd name="connsiteX0" fmla="*/ 282047 w 285216"/>
                <a:gd name="connsiteY0" fmla="*/ 0 h 491206"/>
                <a:gd name="connsiteX1" fmla="*/ 282047 w 285216"/>
                <a:gd name="connsiteY1" fmla="*/ 31691 h 491206"/>
                <a:gd name="connsiteX2" fmla="*/ 34860 w 285216"/>
                <a:gd name="connsiteY2" fmla="*/ 31691 h 491206"/>
                <a:gd name="connsiteX3" fmla="*/ 34860 w 285216"/>
                <a:gd name="connsiteY3" fmla="*/ 221835 h 491206"/>
                <a:gd name="connsiteX4" fmla="*/ 272540 w 285216"/>
                <a:gd name="connsiteY4" fmla="*/ 221835 h 491206"/>
                <a:gd name="connsiteX5" fmla="*/ 272540 w 285216"/>
                <a:gd name="connsiteY5" fmla="*/ 253526 h 491206"/>
                <a:gd name="connsiteX6" fmla="*/ 34860 w 285216"/>
                <a:gd name="connsiteY6" fmla="*/ 253526 h 491206"/>
                <a:gd name="connsiteX7" fmla="*/ 34860 w 285216"/>
                <a:gd name="connsiteY7" fmla="*/ 457931 h 491206"/>
                <a:gd name="connsiteX8" fmla="*/ 285217 w 285216"/>
                <a:gd name="connsiteY8" fmla="*/ 457931 h 491206"/>
                <a:gd name="connsiteX9" fmla="*/ 285217 w 285216"/>
                <a:gd name="connsiteY9" fmla="*/ 491206 h 491206"/>
                <a:gd name="connsiteX10" fmla="*/ 0 w 285216"/>
                <a:gd name="connsiteY10" fmla="*/ 491206 h 491206"/>
                <a:gd name="connsiteX11" fmla="*/ 0 w 285216"/>
                <a:gd name="connsiteY11" fmla="*/ 0 h 491206"/>
                <a:gd name="connsiteX12" fmla="*/ 282047 w 285216"/>
                <a:gd name="connsiteY12" fmla="*/ 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216" h="491206">
                  <a:moveTo>
                    <a:pt x="282047" y="0"/>
                  </a:moveTo>
                  <a:lnTo>
                    <a:pt x="282047" y="31691"/>
                  </a:lnTo>
                  <a:lnTo>
                    <a:pt x="34860" y="31691"/>
                  </a:lnTo>
                  <a:lnTo>
                    <a:pt x="34860" y="221835"/>
                  </a:lnTo>
                  <a:lnTo>
                    <a:pt x="272540" y="221835"/>
                  </a:lnTo>
                  <a:lnTo>
                    <a:pt x="272540" y="253526"/>
                  </a:lnTo>
                  <a:lnTo>
                    <a:pt x="34860" y="253526"/>
                  </a:lnTo>
                  <a:lnTo>
                    <a:pt x="34860" y="457931"/>
                  </a:lnTo>
                  <a:lnTo>
                    <a:pt x="285217" y="457931"/>
                  </a:lnTo>
                  <a:lnTo>
                    <a:pt x="285217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282047" y="0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/>
            <p:cNvSpPr/>
            <p:nvPr/>
          </p:nvSpPr>
          <p:spPr>
            <a:xfrm>
              <a:off x="8105192" y="-6080128"/>
              <a:ext cx="454762" cy="578355"/>
            </a:xfrm>
            <a:custGeom>
              <a:avLst/>
              <a:gdLst>
                <a:gd name="connsiteX0" fmla="*/ 0 w 454762"/>
                <a:gd name="connsiteY0" fmla="*/ 459516 h 578355"/>
                <a:gd name="connsiteX1" fmla="*/ 15845 w 454762"/>
                <a:gd name="connsiteY1" fmla="*/ 459516 h 578355"/>
                <a:gd name="connsiteX2" fmla="*/ 66551 w 454762"/>
                <a:gd name="connsiteY2" fmla="*/ 438917 h 578355"/>
                <a:gd name="connsiteX3" fmla="*/ 85565 w 454762"/>
                <a:gd name="connsiteY3" fmla="*/ 373951 h 578355"/>
                <a:gd name="connsiteX4" fmla="*/ 128348 w 454762"/>
                <a:gd name="connsiteY4" fmla="*/ 0 h 578355"/>
                <a:gd name="connsiteX5" fmla="*/ 399304 w 454762"/>
                <a:gd name="connsiteY5" fmla="*/ 0 h 578355"/>
                <a:gd name="connsiteX6" fmla="*/ 399304 w 454762"/>
                <a:gd name="connsiteY6" fmla="*/ 459516 h 578355"/>
                <a:gd name="connsiteX7" fmla="*/ 454762 w 454762"/>
                <a:gd name="connsiteY7" fmla="*/ 459516 h 578355"/>
                <a:gd name="connsiteX8" fmla="*/ 454762 w 454762"/>
                <a:gd name="connsiteY8" fmla="*/ 578356 h 578355"/>
                <a:gd name="connsiteX9" fmla="*/ 424656 w 454762"/>
                <a:gd name="connsiteY9" fmla="*/ 578356 h 578355"/>
                <a:gd name="connsiteX10" fmla="*/ 424656 w 454762"/>
                <a:gd name="connsiteY10" fmla="*/ 491206 h 578355"/>
                <a:gd name="connsiteX11" fmla="*/ 30107 w 454762"/>
                <a:gd name="connsiteY11" fmla="*/ 491206 h 578355"/>
                <a:gd name="connsiteX12" fmla="*/ 30107 w 454762"/>
                <a:gd name="connsiteY12" fmla="*/ 578356 h 578355"/>
                <a:gd name="connsiteX13" fmla="*/ 1585 w 454762"/>
                <a:gd name="connsiteY13" fmla="*/ 578356 h 578355"/>
                <a:gd name="connsiteX14" fmla="*/ 1585 w 454762"/>
                <a:gd name="connsiteY14" fmla="*/ 459516 h 578355"/>
                <a:gd name="connsiteX15" fmla="*/ 158454 w 454762"/>
                <a:gd name="connsiteY15" fmla="*/ 31691 h 578355"/>
                <a:gd name="connsiteX16" fmla="*/ 120425 w 454762"/>
                <a:gd name="connsiteY16" fmla="*/ 375535 h 578355"/>
                <a:gd name="connsiteX17" fmla="*/ 83981 w 454762"/>
                <a:gd name="connsiteY17" fmla="*/ 459516 h 578355"/>
                <a:gd name="connsiteX18" fmla="*/ 364444 w 454762"/>
                <a:gd name="connsiteY18" fmla="*/ 459516 h 578355"/>
                <a:gd name="connsiteX19" fmla="*/ 364444 w 454762"/>
                <a:gd name="connsiteY19" fmla="*/ 31691 h 578355"/>
                <a:gd name="connsiteX20" fmla="*/ 158454 w 454762"/>
                <a:gd name="connsiteY20" fmla="*/ 31691 h 57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762" h="578355">
                  <a:moveTo>
                    <a:pt x="0" y="459516"/>
                  </a:moveTo>
                  <a:lnTo>
                    <a:pt x="15845" y="459516"/>
                  </a:lnTo>
                  <a:cubicBezTo>
                    <a:pt x="41198" y="459516"/>
                    <a:pt x="58628" y="453178"/>
                    <a:pt x="66551" y="438917"/>
                  </a:cubicBezTo>
                  <a:cubicBezTo>
                    <a:pt x="76058" y="424656"/>
                    <a:pt x="82396" y="404057"/>
                    <a:pt x="85565" y="373951"/>
                  </a:cubicBezTo>
                  <a:lnTo>
                    <a:pt x="128348" y="0"/>
                  </a:lnTo>
                  <a:lnTo>
                    <a:pt x="399304" y="0"/>
                  </a:lnTo>
                  <a:lnTo>
                    <a:pt x="399304" y="459516"/>
                  </a:lnTo>
                  <a:lnTo>
                    <a:pt x="454762" y="459516"/>
                  </a:lnTo>
                  <a:lnTo>
                    <a:pt x="454762" y="578356"/>
                  </a:lnTo>
                  <a:lnTo>
                    <a:pt x="424656" y="578356"/>
                  </a:lnTo>
                  <a:lnTo>
                    <a:pt x="424656" y="491206"/>
                  </a:lnTo>
                  <a:lnTo>
                    <a:pt x="30107" y="491206"/>
                  </a:lnTo>
                  <a:lnTo>
                    <a:pt x="30107" y="578356"/>
                  </a:lnTo>
                  <a:lnTo>
                    <a:pt x="1585" y="578356"/>
                  </a:lnTo>
                  <a:lnTo>
                    <a:pt x="1585" y="459516"/>
                  </a:lnTo>
                  <a:close/>
                  <a:moveTo>
                    <a:pt x="158454" y="31691"/>
                  </a:moveTo>
                  <a:lnTo>
                    <a:pt x="120425" y="375535"/>
                  </a:lnTo>
                  <a:cubicBezTo>
                    <a:pt x="115671" y="419902"/>
                    <a:pt x="102995" y="448424"/>
                    <a:pt x="83981" y="459516"/>
                  </a:cubicBezTo>
                  <a:lnTo>
                    <a:pt x="364444" y="459516"/>
                  </a:lnTo>
                  <a:lnTo>
                    <a:pt x="364444" y="31691"/>
                  </a:lnTo>
                  <a:lnTo>
                    <a:pt x="158454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/>
            <p:cNvSpPr/>
            <p:nvPr/>
          </p:nvSpPr>
          <p:spPr>
            <a:xfrm>
              <a:off x="8648689" y="-6081712"/>
              <a:ext cx="473776" cy="492790"/>
            </a:xfrm>
            <a:custGeom>
              <a:avLst/>
              <a:gdLst>
                <a:gd name="connsiteX0" fmla="*/ 369197 w 473776"/>
                <a:gd name="connsiteY0" fmla="*/ 351767 h 492790"/>
                <a:gd name="connsiteX1" fmla="*/ 102995 w 473776"/>
                <a:gd name="connsiteY1" fmla="*/ 351767 h 492790"/>
                <a:gd name="connsiteX2" fmla="*/ 36444 w 473776"/>
                <a:gd name="connsiteY2" fmla="*/ 492791 h 492790"/>
                <a:gd name="connsiteX3" fmla="*/ 0 w 473776"/>
                <a:gd name="connsiteY3" fmla="*/ 492791 h 492790"/>
                <a:gd name="connsiteX4" fmla="*/ 0 w 473776"/>
                <a:gd name="connsiteY4" fmla="*/ 488037 h 492790"/>
                <a:gd name="connsiteX5" fmla="*/ 229758 w 473776"/>
                <a:gd name="connsiteY5" fmla="*/ 0 h 492790"/>
                <a:gd name="connsiteX6" fmla="*/ 245603 w 473776"/>
                <a:gd name="connsiteY6" fmla="*/ 0 h 492790"/>
                <a:gd name="connsiteX7" fmla="*/ 473776 w 473776"/>
                <a:gd name="connsiteY7" fmla="*/ 488037 h 492790"/>
                <a:gd name="connsiteX8" fmla="*/ 473776 w 473776"/>
                <a:gd name="connsiteY8" fmla="*/ 492791 h 492790"/>
                <a:gd name="connsiteX9" fmla="*/ 437332 w 473776"/>
                <a:gd name="connsiteY9" fmla="*/ 492791 h 492790"/>
                <a:gd name="connsiteX10" fmla="*/ 369197 w 473776"/>
                <a:gd name="connsiteY10" fmla="*/ 351767 h 492790"/>
                <a:gd name="connsiteX11" fmla="*/ 237681 w 473776"/>
                <a:gd name="connsiteY11" fmla="*/ 61797 h 492790"/>
                <a:gd name="connsiteX12" fmla="*/ 115671 w 473776"/>
                <a:gd name="connsiteY12" fmla="*/ 320076 h 492790"/>
                <a:gd name="connsiteX13" fmla="*/ 358105 w 473776"/>
                <a:gd name="connsiteY13" fmla="*/ 320076 h 492790"/>
                <a:gd name="connsiteX14" fmla="*/ 237681 w 473776"/>
                <a:gd name="connsiteY14" fmla="*/ 61797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0">
                  <a:moveTo>
                    <a:pt x="369197" y="351767"/>
                  </a:moveTo>
                  <a:lnTo>
                    <a:pt x="102995" y="351767"/>
                  </a:lnTo>
                  <a:lnTo>
                    <a:pt x="36444" y="492791"/>
                  </a:lnTo>
                  <a:lnTo>
                    <a:pt x="0" y="492791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7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9197" y="351767"/>
                  </a:lnTo>
                  <a:close/>
                  <a:moveTo>
                    <a:pt x="237681" y="61797"/>
                  </a:moveTo>
                  <a:lnTo>
                    <a:pt x="115671" y="320076"/>
                  </a:lnTo>
                  <a:lnTo>
                    <a:pt x="358105" y="320076"/>
                  </a:lnTo>
                  <a:lnTo>
                    <a:pt x="237681" y="61797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00" name="Рисунок 99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50866" y="2581282"/>
            <a:ext cx="3474964" cy="4945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Intro Light (Заголовки)"/>
          <a:ea typeface="Helvetica" panose="00000500000000000000" pitchFamily="50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Helvetica" panose="00000500000000000000" pitchFamily="50" charset="0"/>
          <a:ea typeface="Helvetica" panose="00000500000000000000" pitchFamily="50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096939" y="560951"/>
            <a:ext cx="1266268" cy="1266268"/>
          </a:xfrm>
          <a:prstGeom prst="rect">
            <a:avLst/>
          </a:prstGeom>
        </p:spPr>
      </p:pic>
      <p:sp>
        <p:nvSpPr>
          <p:cNvPr id="27" name="Номер слайда 2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object 7"/>
          <p:cNvSpPr/>
          <p:nvPr userDrawn="1"/>
        </p:nvSpPr>
        <p:spPr>
          <a:xfrm flipV="1">
            <a:off x="863128" y="2156558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7"/>
          <p:cNvSpPr/>
          <p:nvPr userDrawn="1"/>
        </p:nvSpPr>
        <p:spPr>
          <a:xfrm flipV="1">
            <a:off x="863128" y="4068925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grpSp>
        <p:nvGrpSpPr>
          <p:cNvPr id="43" name="Группа 42"/>
          <p:cNvGrpSpPr/>
          <p:nvPr userDrawn="1"/>
        </p:nvGrpSpPr>
        <p:grpSpPr>
          <a:xfrm>
            <a:off x="1027127" y="3312241"/>
            <a:ext cx="2173273" cy="500272"/>
            <a:chOff x="6582453" y="-6086466"/>
            <a:chExt cx="2540012" cy="584693"/>
          </a:xfrm>
        </p:grpSpPr>
        <p:sp>
          <p:nvSpPr>
            <p:cNvPr id="44" name="Полилиния: фигура 43"/>
            <p:cNvSpPr/>
            <p:nvPr/>
          </p:nvSpPr>
          <p:spPr>
            <a:xfrm>
              <a:off x="6582453" y="-6086466"/>
              <a:ext cx="465853" cy="500713"/>
            </a:xfrm>
            <a:custGeom>
              <a:avLst/>
              <a:gdLst>
                <a:gd name="connsiteX0" fmla="*/ 0 w 465853"/>
                <a:gd name="connsiteY0" fmla="*/ 251941 h 500713"/>
                <a:gd name="connsiteX1" fmla="*/ 69720 w 465853"/>
                <a:gd name="connsiteY1" fmla="*/ 69720 h 500713"/>
                <a:gd name="connsiteX2" fmla="*/ 247187 w 465853"/>
                <a:gd name="connsiteY2" fmla="*/ 0 h 500713"/>
                <a:gd name="connsiteX3" fmla="*/ 378704 w 465853"/>
                <a:gd name="connsiteY3" fmla="*/ 38029 h 500713"/>
                <a:gd name="connsiteX4" fmla="*/ 461100 w 465853"/>
                <a:gd name="connsiteY4" fmla="*/ 142608 h 500713"/>
                <a:gd name="connsiteX5" fmla="*/ 426240 w 465853"/>
                <a:gd name="connsiteY5" fmla="*/ 142608 h 500713"/>
                <a:gd name="connsiteX6" fmla="*/ 353352 w 465853"/>
                <a:gd name="connsiteY6" fmla="*/ 61797 h 500713"/>
                <a:gd name="connsiteX7" fmla="*/ 245603 w 465853"/>
                <a:gd name="connsiteY7" fmla="*/ 33275 h 500713"/>
                <a:gd name="connsiteX8" fmla="*/ 95072 w 465853"/>
                <a:gd name="connsiteY8" fmla="*/ 93488 h 500713"/>
                <a:gd name="connsiteX9" fmla="*/ 36444 w 465853"/>
                <a:gd name="connsiteY9" fmla="*/ 250357 h 500713"/>
                <a:gd name="connsiteX10" fmla="*/ 95072 w 465853"/>
                <a:gd name="connsiteY10" fmla="*/ 405641 h 500713"/>
                <a:gd name="connsiteX11" fmla="*/ 247187 w 465853"/>
                <a:gd name="connsiteY11" fmla="*/ 467438 h 500713"/>
                <a:gd name="connsiteX12" fmla="*/ 358105 w 465853"/>
                <a:gd name="connsiteY12" fmla="*/ 435748 h 500713"/>
                <a:gd name="connsiteX13" fmla="*/ 430994 w 465853"/>
                <a:gd name="connsiteY13" fmla="*/ 348598 h 500713"/>
                <a:gd name="connsiteX14" fmla="*/ 465854 w 465853"/>
                <a:gd name="connsiteY14" fmla="*/ 348598 h 500713"/>
                <a:gd name="connsiteX15" fmla="*/ 383458 w 465853"/>
                <a:gd name="connsiteY15" fmla="*/ 461100 h 500713"/>
                <a:gd name="connsiteX16" fmla="*/ 248772 w 465853"/>
                <a:gd name="connsiteY16" fmla="*/ 500714 h 500713"/>
                <a:gd name="connsiteX17" fmla="*/ 72888 w 465853"/>
                <a:gd name="connsiteY17" fmla="*/ 430994 h 500713"/>
                <a:gd name="connsiteX18" fmla="*/ 0 w 465853"/>
                <a:gd name="connsiteY18" fmla="*/ 251941 h 50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5853" h="500713">
                  <a:moveTo>
                    <a:pt x="0" y="251941"/>
                  </a:moveTo>
                  <a:cubicBezTo>
                    <a:pt x="0" y="177468"/>
                    <a:pt x="23768" y="117256"/>
                    <a:pt x="69720" y="69720"/>
                  </a:cubicBezTo>
                  <a:cubicBezTo>
                    <a:pt x="115671" y="23768"/>
                    <a:pt x="175883" y="0"/>
                    <a:pt x="247187" y="0"/>
                  </a:cubicBezTo>
                  <a:cubicBezTo>
                    <a:pt x="296308" y="1585"/>
                    <a:pt x="339091" y="14261"/>
                    <a:pt x="378704" y="38029"/>
                  </a:cubicBezTo>
                  <a:cubicBezTo>
                    <a:pt x="416733" y="61797"/>
                    <a:pt x="445255" y="98241"/>
                    <a:pt x="461100" y="142608"/>
                  </a:cubicBezTo>
                  <a:lnTo>
                    <a:pt x="426240" y="142608"/>
                  </a:lnTo>
                  <a:cubicBezTo>
                    <a:pt x="410395" y="107749"/>
                    <a:pt x="385042" y="80811"/>
                    <a:pt x="353352" y="61797"/>
                  </a:cubicBezTo>
                  <a:cubicBezTo>
                    <a:pt x="321661" y="42782"/>
                    <a:pt x="285217" y="33275"/>
                    <a:pt x="245603" y="33275"/>
                  </a:cubicBezTo>
                  <a:cubicBezTo>
                    <a:pt x="183806" y="31691"/>
                    <a:pt x="133101" y="52290"/>
                    <a:pt x="95072" y="93488"/>
                  </a:cubicBezTo>
                  <a:cubicBezTo>
                    <a:pt x="55459" y="134686"/>
                    <a:pt x="36444" y="186975"/>
                    <a:pt x="36444" y="250357"/>
                  </a:cubicBezTo>
                  <a:cubicBezTo>
                    <a:pt x="36444" y="313738"/>
                    <a:pt x="55459" y="364443"/>
                    <a:pt x="95072" y="405641"/>
                  </a:cubicBezTo>
                  <a:cubicBezTo>
                    <a:pt x="134686" y="446839"/>
                    <a:pt x="185391" y="467438"/>
                    <a:pt x="247187" y="467438"/>
                  </a:cubicBezTo>
                  <a:cubicBezTo>
                    <a:pt x="288385" y="467438"/>
                    <a:pt x="324830" y="456347"/>
                    <a:pt x="358105" y="435748"/>
                  </a:cubicBezTo>
                  <a:cubicBezTo>
                    <a:pt x="391380" y="415149"/>
                    <a:pt x="415148" y="386627"/>
                    <a:pt x="430994" y="348598"/>
                  </a:cubicBezTo>
                  <a:lnTo>
                    <a:pt x="465854" y="348598"/>
                  </a:lnTo>
                  <a:cubicBezTo>
                    <a:pt x="450008" y="396134"/>
                    <a:pt x="423071" y="434163"/>
                    <a:pt x="383458" y="461100"/>
                  </a:cubicBezTo>
                  <a:cubicBezTo>
                    <a:pt x="343844" y="488037"/>
                    <a:pt x="297893" y="500714"/>
                    <a:pt x="248772" y="500714"/>
                  </a:cubicBezTo>
                  <a:cubicBezTo>
                    <a:pt x="177468" y="500714"/>
                    <a:pt x="118840" y="476946"/>
                    <a:pt x="72888" y="430994"/>
                  </a:cubicBezTo>
                  <a:cubicBezTo>
                    <a:pt x="23768" y="386627"/>
                    <a:pt x="0" y="326415"/>
                    <a:pt x="0" y="25194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/>
            <p:cNvSpPr/>
            <p:nvPr/>
          </p:nvSpPr>
          <p:spPr>
            <a:xfrm>
              <a:off x="7200422" y="-6080128"/>
              <a:ext cx="359689" cy="491206"/>
            </a:xfrm>
            <a:custGeom>
              <a:avLst/>
              <a:gdLst>
                <a:gd name="connsiteX0" fmla="*/ 34860 w 359689"/>
                <a:gd name="connsiteY0" fmla="*/ 491206 h 491206"/>
                <a:gd name="connsiteX1" fmla="*/ 0 w 359689"/>
                <a:gd name="connsiteY1" fmla="*/ 491206 h 491206"/>
                <a:gd name="connsiteX2" fmla="*/ 0 w 359689"/>
                <a:gd name="connsiteY2" fmla="*/ 0 h 491206"/>
                <a:gd name="connsiteX3" fmla="*/ 60212 w 359689"/>
                <a:gd name="connsiteY3" fmla="*/ 0 h 491206"/>
                <a:gd name="connsiteX4" fmla="*/ 131516 w 359689"/>
                <a:gd name="connsiteY4" fmla="*/ 0 h 491206"/>
                <a:gd name="connsiteX5" fmla="*/ 190144 w 359689"/>
                <a:gd name="connsiteY5" fmla="*/ 0 h 491206"/>
                <a:gd name="connsiteX6" fmla="*/ 312153 w 359689"/>
                <a:gd name="connsiteY6" fmla="*/ 45952 h 491206"/>
                <a:gd name="connsiteX7" fmla="*/ 359690 w 359689"/>
                <a:gd name="connsiteY7" fmla="*/ 163207 h 491206"/>
                <a:gd name="connsiteX8" fmla="*/ 312153 w 359689"/>
                <a:gd name="connsiteY8" fmla="*/ 278878 h 491206"/>
                <a:gd name="connsiteX9" fmla="*/ 190144 w 359689"/>
                <a:gd name="connsiteY9" fmla="*/ 324830 h 491206"/>
                <a:gd name="connsiteX10" fmla="*/ 34860 w 359689"/>
                <a:gd name="connsiteY10" fmla="*/ 324830 h 491206"/>
                <a:gd name="connsiteX11" fmla="*/ 34860 w 359689"/>
                <a:gd name="connsiteY11" fmla="*/ 491206 h 491206"/>
                <a:gd name="connsiteX12" fmla="*/ 34860 w 359689"/>
                <a:gd name="connsiteY12" fmla="*/ 293139 h 491206"/>
                <a:gd name="connsiteX13" fmla="*/ 190144 w 359689"/>
                <a:gd name="connsiteY13" fmla="*/ 293139 h 491206"/>
                <a:gd name="connsiteX14" fmla="*/ 286801 w 359689"/>
                <a:gd name="connsiteY14" fmla="*/ 256695 h 491206"/>
                <a:gd name="connsiteX15" fmla="*/ 326414 w 359689"/>
                <a:gd name="connsiteY15" fmla="*/ 163207 h 491206"/>
                <a:gd name="connsiteX16" fmla="*/ 288385 w 359689"/>
                <a:gd name="connsiteY16" fmla="*/ 69720 h 491206"/>
                <a:gd name="connsiteX17" fmla="*/ 191729 w 359689"/>
                <a:gd name="connsiteY17" fmla="*/ 33275 h 491206"/>
                <a:gd name="connsiteX18" fmla="*/ 36444 w 359689"/>
                <a:gd name="connsiteY18" fmla="*/ 33275 h 491206"/>
                <a:gd name="connsiteX19" fmla="*/ 36444 w 359689"/>
                <a:gd name="connsiteY19" fmla="*/ 293139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689" h="491206">
                  <a:moveTo>
                    <a:pt x="34860" y="491206"/>
                  </a:moveTo>
                  <a:lnTo>
                    <a:pt x="0" y="491206"/>
                  </a:lnTo>
                  <a:lnTo>
                    <a:pt x="0" y="0"/>
                  </a:lnTo>
                  <a:cubicBezTo>
                    <a:pt x="14261" y="0"/>
                    <a:pt x="33275" y="0"/>
                    <a:pt x="60212" y="0"/>
                  </a:cubicBezTo>
                  <a:cubicBezTo>
                    <a:pt x="87150" y="0"/>
                    <a:pt x="109333" y="0"/>
                    <a:pt x="131516" y="0"/>
                  </a:cubicBezTo>
                  <a:cubicBezTo>
                    <a:pt x="152115" y="0"/>
                    <a:pt x="172714" y="0"/>
                    <a:pt x="190144" y="0"/>
                  </a:cubicBezTo>
                  <a:cubicBezTo>
                    <a:pt x="239265" y="0"/>
                    <a:pt x="280463" y="15845"/>
                    <a:pt x="312153" y="45952"/>
                  </a:cubicBezTo>
                  <a:cubicBezTo>
                    <a:pt x="343844" y="76058"/>
                    <a:pt x="359690" y="115671"/>
                    <a:pt x="359690" y="163207"/>
                  </a:cubicBezTo>
                  <a:cubicBezTo>
                    <a:pt x="359690" y="210743"/>
                    <a:pt x="343844" y="248772"/>
                    <a:pt x="312153" y="278878"/>
                  </a:cubicBezTo>
                  <a:cubicBezTo>
                    <a:pt x="280463" y="308985"/>
                    <a:pt x="239265" y="324830"/>
                    <a:pt x="190144" y="324830"/>
                  </a:cubicBezTo>
                  <a:lnTo>
                    <a:pt x="34860" y="324830"/>
                  </a:lnTo>
                  <a:lnTo>
                    <a:pt x="34860" y="491206"/>
                  </a:lnTo>
                  <a:close/>
                  <a:moveTo>
                    <a:pt x="34860" y="293139"/>
                  </a:moveTo>
                  <a:lnTo>
                    <a:pt x="190144" y="293139"/>
                  </a:lnTo>
                  <a:cubicBezTo>
                    <a:pt x="228173" y="293139"/>
                    <a:pt x="259864" y="280463"/>
                    <a:pt x="286801" y="256695"/>
                  </a:cubicBezTo>
                  <a:cubicBezTo>
                    <a:pt x="312153" y="232927"/>
                    <a:pt x="326414" y="201236"/>
                    <a:pt x="326414" y="163207"/>
                  </a:cubicBezTo>
                  <a:cubicBezTo>
                    <a:pt x="326414" y="125178"/>
                    <a:pt x="313738" y="93488"/>
                    <a:pt x="288385" y="69720"/>
                  </a:cubicBezTo>
                  <a:cubicBezTo>
                    <a:pt x="263033" y="45952"/>
                    <a:pt x="231342" y="33275"/>
                    <a:pt x="191729" y="33275"/>
                  </a:cubicBezTo>
                  <a:lnTo>
                    <a:pt x="36444" y="33275"/>
                  </a:lnTo>
                  <a:lnTo>
                    <a:pt x="36444" y="293139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/>
            <p:cNvSpPr/>
            <p:nvPr/>
          </p:nvSpPr>
          <p:spPr>
            <a:xfrm>
              <a:off x="7707474" y="-6078543"/>
              <a:ext cx="285216" cy="491206"/>
            </a:xfrm>
            <a:custGeom>
              <a:avLst/>
              <a:gdLst>
                <a:gd name="connsiteX0" fmla="*/ 282047 w 285216"/>
                <a:gd name="connsiteY0" fmla="*/ 0 h 491206"/>
                <a:gd name="connsiteX1" fmla="*/ 282047 w 285216"/>
                <a:gd name="connsiteY1" fmla="*/ 31691 h 491206"/>
                <a:gd name="connsiteX2" fmla="*/ 34860 w 285216"/>
                <a:gd name="connsiteY2" fmla="*/ 31691 h 491206"/>
                <a:gd name="connsiteX3" fmla="*/ 34860 w 285216"/>
                <a:gd name="connsiteY3" fmla="*/ 221835 h 491206"/>
                <a:gd name="connsiteX4" fmla="*/ 272540 w 285216"/>
                <a:gd name="connsiteY4" fmla="*/ 221835 h 491206"/>
                <a:gd name="connsiteX5" fmla="*/ 272540 w 285216"/>
                <a:gd name="connsiteY5" fmla="*/ 253526 h 491206"/>
                <a:gd name="connsiteX6" fmla="*/ 34860 w 285216"/>
                <a:gd name="connsiteY6" fmla="*/ 253526 h 491206"/>
                <a:gd name="connsiteX7" fmla="*/ 34860 w 285216"/>
                <a:gd name="connsiteY7" fmla="*/ 457931 h 491206"/>
                <a:gd name="connsiteX8" fmla="*/ 285217 w 285216"/>
                <a:gd name="connsiteY8" fmla="*/ 457931 h 491206"/>
                <a:gd name="connsiteX9" fmla="*/ 285217 w 285216"/>
                <a:gd name="connsiteY9" fmla="*/ 491206 h 491206"/>
                <a:gd name="connsiteX10" fmla="*/ 0 w 285216"/>
                <a:gd name="connsiteY10" fmla="*/ 491206 h 491206"/>
                <a:gd name="connsiteX11" fmla="*/ 0 w 285216"/>
                <a:gd name="connsiteY11" fmla="*/ 0 h 491206"/>
                <a:gd name="connsiteX12" fmla="*/ 282047 w 285216"/>
                <a:gd name="connsiteY12" fmla="*/ 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216" h="491206">
                  <a:moveTo>
                    <a:pt x="282047" y="0"/>
                  </a:moveTo>
                  <a:lnTo>
                    <a:pt x="282047" y="31691"/>
                  </a:lnTo>
                  <a:lnTo>
                    <a:pt x="34860" y="31691"/>
                  </a:lnTo>
                  <a:lnTo>
                    <a:pt x="34860" y="221835"/>
                  </a:lnTo>
                  <a:lnTo>
                    <a:pt x="272540" y="221835"/>
                  </a:lnTo>
                  <a:lnTo>
                    <a:pt x="272540" y="253526"/>
                  </a:lnTo>
                  <a:lnTo>
                    <a:pt x="34860" y="253526"/>
                  </a:lnTo>
                  <a:lnTo>
                    <a:pt x="34860" y="457931"/>
                  </a:lnTo>
                  <a:lnTo>
                    <a:pt x="285217" y="457931"/>
                  </a:lnTo>
                  <a:lnTo>
                    <a:pt x="285217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282047" y="0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/>
            <p:cNvSpPr/>
            <p:nvPr/>
          </p:nvSpPr>
          <p:spPr>
            <a:xfrm>
              <a:off x="8105192" y="-6080128"/>
              <a:ext cx="454762" cy="578355"/>
            </a:xfrm>
            <a:custGeom>
              <a:avLst/>
              <a:gdLst>
                <a:gd name="connsiteX0" fmla="*/ 0 w 454762"/>
                <a:gd name="connsiteY0" fmla="*/ 459516 h 578355"/>
                <a:gd name="connsiteX1" fmla="*/ 15845 w 454762"/>
                <a:gd name="connsiteY1" fmla="*/ 459516 h 578355"/>
                <a:gd name="connsiteX2" fmla="*/ 66551 w 454762"/>
                <a:gd name="connsiteY2" fmla="*/ 438917 h 578355"/>
                <a:gd name="connsiteX3" fmla="*/ 85565 w 454762"/>
                <a:gd name="connsiteY3" fmla="*/ 373951 h 578355"/>
                <a:gd name="connsiteX4" fmla="*/ 128348 w 454762"/>
                <a:gd name="connsiteY4" fmla="*/ 0 h 578355"/>
                <a:gd name="connsiteX5" fmla="*/ 399304 w 454762"/>
                <a:gd name="connsiteY5" fmla="*/ 0 h 578355"/>
                <a:gd name="connsiteX6" fmla="*/ 399304 w 454762"/>
                <a:gd name="connsiteY6" fmla="*/ 459516 h 578355"/>
                <a:gd name="connsiteX7" fmla="*/ 454762 w 454762"/>
                <a:gd name="connsiteY7" fmla="*/ 459516 h 578355"/>
                <a:gd name="connsiteX8" fmla="*/ 454762 w 454762"/>
                <a:gd name="connsiteY8" fmla="*/ 578356 h 578355"/>
                <a:gd name="connsiteX9" fmla="*/ 424656 w 454762"/>
                <a:gd name="connsiteY9" fmla="*/ 578356 h 578355"/>
                <a:gd name="connsiteX10" fmla="*/ 424656 w 454762"/>
                <a:gd name="connsiteY10" fmla="*/ 491206 h 578355"/>
                <a:gd name="connsiteX11" fmla="*/ 30107 w 454762"/>
                <a:gd name="connsiteY11" fmla="*/ 491206 h 578355"/>
                <a:gd name="connsiteX12" fmla="*/ 30107 w 454762"/>
                <a:gd name="connsiteY12" fmla="*/ 578356 h 578355"/>
                <a:gd name="connsiteX13" fmla="*/ 1585 w 454762"/>
                <a:gd name="connsiteY13" fmla="*/ 578356 h 578355"/>
                <a:gd name="connsiteX14" fmla="*/ 1585 w 454762"/>
                <a:gd name="connsiteY14" fmla="*/ 459516 h 578355"/>
                <a:gd name="connsiteX15" fmla="*/ 158454 w 454762"/>
                <a:gd name="connsiteY15" fmla="*/ 31691 h 578355"/>
                <a:gd name="connsiteX16" fmla="*/ 120425 w 454762"/>
                <a:gd name="connsiteY16" fmla="*/ 375535 h 578355"/>
                <a:gd name="connsiteX17" fmla="*/ 83981 w 454762"/>
                <a:gd name="connsiteY17" fmla="*/ 459516 h 578355"/>
                <a:gd name="connsiteX18" fmla="*/ 364444 w 454762"/>
                <a:gd name="connsiteY18" fmla="*/ 459516 h 578355"/>
                <a:gd name="connsiteX19" fmla="*/ 364444 w 454762"/>
                <a:gd name="connsiteY19" fmla="*/ 31691 h 578355"/>
                <a:gd name="connsiteX20" fmla="*/ 158454 w 454762"/>
                <a:gd name="connsiteY20" fmla="*/ 31691 h 57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762" h="578355">
                  <a:moveTo>
                    <a:pt x="0" y="459516"/>
                  </a:moveTo>
                  <a:lnTo>
                    <a:pt x="15845" y="459516"/>
                  </a:lnTo>
                  <a:cubicBezTo>
                    <a:pt x="41198" y="459516"/>
                    <a:pt x="58628" y="453178"/>
                    <a:pt x="66551" y="438917"/>
                  </a:cubicBezTo>
                  <a:cubicBezTo>
                    <a:pt x="76058" y="424656"/>
                    <a:pt x="82396" y="404057"/>
                    <a:pt x="85565" y="373951"/>
                  </a:cubicBezTo>
                  <a:lnTo>
                    <a:pt x="128348" y="0"/>
                  </a:lnTo>
                  <a:lnTo>
                    <a:pt x="399304" y="0"/>
                  </a:lnTo>
                  <a:lnTo>
                    <a:pt x="399304" y="459516"/>
                  </a:lnTo>
                  <a:lnTo>
                    <a:pt x="454762" y="459516"/>
                  </a:lnTo>
                  <a:lnTo>
                    <a:pt x="454762" y="578356"/>
                  </a:lnTo>
                  <a:lnTo>
                    <a:pt x="424656" y="578356"/>
                  </a:lnTo>
                  <a:lnTo>
                    <a:pt x="424656" y="491206"/>
                  </a:lnTo>
                  <a:lnTo>
                    <a:pt x="30107" y="491206"/>
                  </a:lnTo>
                  <a:lnTo>
                    <a:pt x="30107" y="578356"/>
                  </a:lnTo>
                  <a:lnTo>
                    <a:pt x="1585" y="578356"/>
                  </a:lnTo>
                  <a:lnTo>
                    <a:pt x="1585" y="459516"/>
                  </a:lnTo>
                  <a:close/>
                  <a:moveTo>
                    <a:pt x="158454" y="31691"/>
                  </a:moveTo>
                  <a:lnTo>
                    <a:pt x="120425" y="375535"/>
                  </a:lnTo>
                  <a:cubicBezTo>
                    <a:pt x="115671" y="419902"/>
                    <a:pt x="102995" y="448424"/>
                    <a:pt x="83981" y="459516"/>
                  </a:cubicBezTo>
                  <a:lnTo>
                    <a:pt x="364444" y="459516"/>
                  </a:lnTo>
                  <a:lnTo>
                    <a:pt x="364444" y="31691"/>
                  </a:lnTo>
                  <a:lnTo>
                    <a:pt x="158454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/>
            <p:cNvSpPr/>
            <p:nvPr/>
          </p:nvSpPr>
          <p:spPr>
            <a:xfrm>
              <a:off x="8648689" y="-6081712"/>
              <a:ext cx="473776" cy="492790"/>
            </a:xfrm>
            <a:custGeom>
              <a:avLst/>
              <a:gdLst>
                <a:gd name="connsiteX0" fmla="*/ 369197 w 473776"/>
                <a:gd name="connsiteY0" fmla="*/ 351767 h 492790"/>
                <a:gd name="connsiteX1" fmla="*/ 102995 w 473776"/>
                <a:gd name="connsiteY1" fmla="*/ 351767 h 492790"/>
                <a:gd name="connsiteX2" fmla="*/ 36444 w 473776"/>
                <a:gd name="connsiteY2" fmla="*/ 492791 h 492790"/>
                <a:gd name="connsiteX3" fmla="*/ 0 w 473776"/>
                <a:gd name="connsiteY3" fmla="*/ 492791 h 492790"/>
                <a:gd name="connsiteX4" fmla="*/ 0 w 473776"/>
                <a:gd name="connsiteY4" fmla="*/ 488037 h 492790"/>
                <a:gd name="connsiteX5" fmla="*/ 229758 w 473776"/>
                <a:gd name="connsiteY5" fmla="*/ 0 h 492790"/>
                <a:gd name="connsiteX6" fmla="*/ 245603 w 473776"/>
                <a:gd name="connsiteY6" fmla="*/ 0 h 492790"/>
                <a:gd name="connsiteX7" fmla="*/ 473776 w 473776"/>
                <a:gd name="connsiteY7" fmla="*/ 488037 h 492790"/>
                <a:gd name="connsiteX8" fmla="*/ 473776 w 473776"/>
                <a:gd name="connsiteY8" fmla="*/ 492791 h 492790"/>
                <a:gd name="connsiteX9" fmla="*/ 437332 w 473776"/>
                <a:gd name="connsiteY9" fmla="*/ 492791 h 492790"/>
                <a:gd name="connsiteX10" fmla="*/ 369197 w 473776"/>
                <a:gd name="connsiteY10" fmla="*/ 351767 h 492790"/>
                <a:gd name="connsiteX11" fmla="*/ 237681 w 473776"/>
                <a:gd name="connsiteY11" fmla="*/ 61797 h 492790"/>
                <a:gd name="connsiteX12" fmla="*/ 115671 w 473776"/>
                <a:gd name="connsiteY12" fmla="*/ 320076 h 492790"/>
                <a:gd name="connsiteX13" fmla="*/ 358105 w 473776"/>
                <a:gd name="connsiteY13" fmla="*/ 320076 h 492790"/>
                <a:gd name="connsiteX14" fmla="*/ 237681 w 473776"/>
                <a:gd name="connsiteY14" fmla="*/ 61797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0">
                  <a:moveTo>
                    <a:pt x="369197" y="351767"/>
                  </a:moveTo>
                  <a:lnTo>
                    <a:pt x="102995" y="351767"/>
                  </a:lnTo>
                  <a:lnTo>
                    <a:pt x="36444" y="492791"/>
                  </a:lnTo>
                  <a:lnTo>
                    <a:pt x="0" y="492791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7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9197" y="351767"/>
                  </a:lnTo>
                  <a:close/>
                  <a:moveTo>
                    <a:pt x="237681" y="61797"/>
                  </a:moveTo>
                  <a:lnTo>
                    <a:pt x="115671" y="320076"/>
                  </a:lnTo>
                  <a:lnTo>
                    <a:pt x="358105" y="320076"/>
                  </a:lnTo>
                  <a:lnTo>
                    <a:pt x="237681" y="61797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111" name="Группа 110"/>
          <p:cNvGrpSpPr/>
          <p:nvPr userDrawn="1"/>
        </p:nvGrpSpPr>
        <p:grpSpPr>
          <a:xfrm>
            <a:off x="1071630" y="2600915"/>
            <a:ext cx="4584666" cy="426044"/>
            <a:chOff x="-9123114" y="-2622591"/>
            <a:chExt cx="5358326" cy="497939"/>
          </a:xfrm>
        </p:grpSpPr>
        <p:sp>
          <p:nvSpPr>
            <p:cNvPr id="7" name="Полилиния: фигура 6"/>
            <p:cNvSpPr/>
            <p:nvPr/>
          </p:nvSpPr>
          <p:spPr>
            <a:xfrm>
              <a:off x="-9123114" y="-2619459"/>
              <a:ext cx="366408" cy="485412"/>
            </a:xfrm>
            <a:custGeom>
              <a:avLst/>
              <a:gdLst>
                <a:gd name="connsiteX0" fmla="*/ 36014 w 366408"/>
                <a:gd name="connsiteY0" fmla="*/ 1566 h 485412"/>
                <a:gd name="connsiteX1" fmla="*/ 36014 w 366408"/>
                <a:gd name="connsiteY1" fmla="*/ 233311 h 485412"/>
                <a:gd name="connsiteX2" fmla="*/ 159716 w 366408"/>
                <a:gd name="connsiteY2" fmla="*/ 216087 h 485412"/>
                <a:gd name="connsiteX3" fmla="*/ 189467 w 366408"/>
                <a:gd name="connsiteY3" fmla="*/ 183204 h 485412"/>
                <a:gd name="connsiteX4" fmla="*/ 208258 w 366408"/>
                <a:gd name="connsiteY4" fmla="*/ 142492 h 485412"/>
                <a:gd name="connsiteX5" fmla="*/ 223916 w 366408"/>
                <a:gd name="connsiteY5" fmla="*/ 93951 h 485412"/>
                <a:gd name="connsiteX6" fmla="*/ 248970 w 366408"/>
                <a:gd name="connsiteY6" fmla="*/ 36014 h 485412"/>
                <a:gd name="connsiteX7" fmla="*/ 289682 w 366408"/>
                <a:gd name="connsiteY7" fmla="*/ 6263 h 485412"/>
                <a:gd name="connsiteX8" fmla="*/ 357013 w 366408"/>
                <a:gd name="connsiteY8" fmla="*/ 3132 h 485412"/>
                <a:gd name="connsiteX9" fmla="*/ 357013 w 366408"/>
                <a:gd name="connsiteY9" fmla="*/ 28185 h 485412"/>
                <a:gd name="connsiteX10" fmla="*/ 289682 w 366408"/>
                <a:gd name="connsiteY10" fmla="*/ 40712 h 485412"/>
                <a:gd name="connsiteX11" fmla="*/ 253667 w 366408"/>
                <a:gd name="connsiteY11" fmla="*/ 103346 h 485412"/>
                <a:gd name="connsiteX12" fmla="*/ 238009 w 366408"/>
                <a:gd name="connsiteY12" fmla="*/ 153453 h 485412"/>
                <a:gd name="connsiteX13" fmla="*/ 217653 w 366408"/>
                <a:gd name="connsiteY13" fmla="*/ 195731 h 485412"/>
                <a:gd name="connsiteX14" fmla="*/ 186336 w 366408"/>
                <a:gd name="connsiteY14" fmla="*/ 234877 h 485412"/>
                <a:gd name="connsiteX15" fmla="*/ 366408 w 366408"/>
                <a:gd name="connsiteY15" fmla="*/ 480715 h 485412"/>
                <a:gd name="connsiteX16" fmla="*/ 366408 w 366408"/>
                <a:gd name="connsiteY16" fmla="*/ 485412 h 485412"/>
                <a:gd name="connsiteX17" fmla="*/ 325696 w 366408"/>
                <a:gd name="connsiteY17" fmla="*/ 485412 h 485412"/>
                <a:gd name="connsiteX18" fmla="*/ 156585 w 366408"/>
                <a:gd name="connsiteY18" fmla="*/ 250535 h 485412"/>
                <a:gd name="connsiteX19" fmla="*/ 36014 w 366408"/>
                <a:gd name="connsiteY19" fmla="*/ 263062 h 485412"/>
                <a:gd name="connsiteX20" fmla="*/ 36014 w 366408"/>
                <a:gd name="connsiteY20" fmla="*/ 485412 h 485412"/>
                <a:gd name="connsiteX21" fmla="*/ 0 w 366408"/>
                <a:gd name="connsiteY21" fmla="*/ 485412 h 485412"/>
                <a:gd name="connsiteX22" fmla="*/ 0 w 366408"/>
                <a:gd name="connsiteY22" fmla="*/ 0 h 485412"/>
                <a:gd name="connsiteX23" fmla="*/ 36014 w 366408"/>
                <a:gd name="connsiteY23" fmla="*/ 0 h 48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408" h="485412">
                  <a:moveTo>
                    <a:pt x="36014" y="1566"/>
                  </a:moveTo>
                  <a:lnTo>
                    <a:pt x="36014" y="233311"/>
                  </a:lnTo>
                  <a:cubicBezTo>
                    <a:pt x="98648" y="233311"/>
                    <a:pt x="139360" y="227048"/>
                    <a:pt x="159716" y="216087"/>
                  </a:cubicBezTo>
                  <a:cubicBezTo>
                    <a:pt x="169111" y="209823"/>
                    <a:pt x="180072" y="198862"/>
                    <a:pt x="189467" y="183204"/>
                  </a:cubicBezTo>
                  <a:cubicBezTo>
                    <a:pt x="198862" y="165980"/>
                    <a:pt x="205126" y="153453"/>
                    <a:pt x="208258" y="142492"/>
                  </a:cubicBezTo>
                  <a:cubicBezTo>
                    <a:pt x="211389" y="133097"/>
                    <a:pt x="216087" y="115873"/>
                    <a:pt x="223916" y="93951"/>
                  </a:cubicBezTo>
                  <a:cubicBezTo>
                    <a:pt x="231745" y="68897"/>
                    <a:pt x="239574" y="50107"/>
                    <a:pt x="248970" y="36014"/>
                  </a:cubicBezTo>
                  <a:cubicBezTo>
                    <a:pt x="258365" y="21922"/>
                    <a:pt x="272457" y="12527"/>
                    <a:pt x="289682" y="6263"/>
                  </a:cubicBezTo>
                  <a:cubicBezTo>
                    <a:pt x="308472" y="0"/>
                    <a:pt x="330394" y="-1566"/>
                    <a:pt x="357013" y="3132"/>
                  </a:cubicBezTo>
                  <a:lnTo>
                    <a:pt x="357013" y="28185"/>
                  </a:lnTo>
                  <a:cubicBezTo>
                    <a:pt x="324130" y="25054"/>
                    <a:pt x="302208" y="28185"/>
                    <a:pt x="289682" y="40712"/>
                  </a:cubicBezTo>
                  <a:cubicBezTo>
                    <a:pt x="277155" y="53239"/>
                    <a:pt x="263062" y="72029"/>
                    <a:pt x="253667" y="103346"/>
                  </a:cubicBezTo>
                  <a:cubicBezTo>
                    <a:pt x="247404" y="125268"/>
                    <a:pt x="241140" y="142492"/>
                    <a:pt x="238009" y="153453"/>
                  </a:cubicBezTo>
                  <a:cubicBezTo>
                    <a:pt x="233311" y="164414"/>
                    <a:pt x="227048" y="178506"/>
                    <a:pt x="217653" y="195731"/>
                  </a:cubicBezTo>
                  <a:cubicBezTo>
                    <a:pt x="208258" y="212955"/>
                    <a:pt x="197297" y="225482"/>
                    <a:pt x="186336" y="234877"/>
                  </a:cubicBezTo>
                  <a:lnTo>
                    <a:pt x="366408" y="480715"/>
                  </a:lnTo>
                  <a:lnTo>
                    <a:pt x="366408" y="485412"/>
                  </a:lnTo>
                  <a:lnTo>
                    <a:pt x="325696" y="485412"/>
                  </a:lnTo>
                  <a:lnTo>
                    <a:pt x="156585" y="250535"/>
                  </a:lnTo>
                  <a:cubicBezTo>
                    <a:pt x="139360" y="259930"/>
                    <a:pt x="98648" y="263062"/>
                    <a:pt x="36014" y="263062"/>
                  </a:cubicBezTo>
                  <a:lnTo>
                    <a:pt x="36014" y="485412"/>
                  </a:lnTo>
                  <a:lnTo>
                    <a:pt x="0" y="485412"/>
                  </a:lnTo>
                  <a:lnTo>
                    <a:pt x="0" y="0"/>
                  </a:lnTo>
                  <a:lnTo>
                    <a:pt x="36014" y="0"/>
                  </a:lnTo>
                  <a:close/>
                </a:path>
              </a:pathLst>
            </a:custGeom>
            <a:solidFill>
              <a:srgbClr val="FFFFFF"/>
            </a:solidFill>
            <a:ln w="156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8" name="Полилиния: фигура 7"/>
            <p:cNvSpPr/>
            <p:nvPr/>
          </p:nvSpPr>
          <p:spPr>
            <a:xfrm>
              <a:off x="-8654925" y="-2622591"/>
              <a:ext cx="490109" cy="497939"/>
            </a:xfrm>
            <a:custGeom>
              <a:avLst/>
              <a:gdLst>
                <a:gd name="connsiteX0" fmla="*/ 490110 w 490109"/>
                <a:gd name="connsiteY0" fmla="*/ 247404 h 497939"/>
                <a:gd name="connsiteX1" fmla="*/ 421213 w 490109"/>
                <a:gd name="connsiteY1" fmla="*/ 427476 h 497939"/>
                <a:gd name="connsiteX2" fmla="*/ 244272 w 490109"/>
                <a:gd name="connsiteY2" fmla="*/ 497939 h 497939"/>
                <a:gd name="connsiteX3" fmla="*/ 68897 w 490109"/>
                <a:gd name="connsiteY3" fmla="*/ 429042 h 497939"/>
                <a:gd name="connsiteX4" fmla="*/ 0 w 490109"/>
                <a:gd name="connsiteY4" fmla="*/ 248970 h 497939"/>
                <a:gd name="connsiteX5" fmla="*/ 68897 w 490109"/>
                <a:gd name="connsiteY5" fmla="*/ 68897 h 497939"/>
                <a:gd name="connsiteX6" fmla="*/ 244272 w 490109"/>
                <a:gd name="connsiteY6" fmla="*/ 0 h 497939"/>
                <a:gd name="connsiteX7" fmla="*/ 421213 w 490109"/>
                <a:gd name="connsiteY7" fmla="*/ 68897 h 497939"/>
                <a:gd name="connsiteX8" fmla="*/ 490110 w 490109"/>
                <a:gd name="connsiteY8" fmla="*/ 247404 h 497939"/>
                <a:gd name="connsiteX9" fmla="*/ 93951 w 490109"/>
                <a:gd name="connsiteY9" fmla="*/ 90819 h 497939"/>
                <a:gd name="connsiteX10" fmla="*/ 34449 w 490109"/>
                <a:gd name="connsiteY10" fmla="*/ 247404 h 497939"/>
                <a:gd name="connsiteX11" fmla="*/ 93951 w 490109"/>
                <a:gd name="connsiteY11" fmla="*/ 403988 h 497939"/>
                <a:gd name="connsiteX12" fmla="*/ 244272 w 490109"/>
                <a:gd name="connsiteY12" fmla="*/ 465056 h 497939"/>
                <a:gd name="connsiteX13" fmla="*/ 394593 w 490109"/>
                <a:gd name="connsiteY13" fmla="*/ 403988 h 497939"/>
                <a:gd name="connsiteX14" fmla="*/ 455661 w 490109"/>
                <a:gd name="connsiteY14" fmla="*/ 247404 h 497939"/>
                <a:gd name="connsiteX15" fmla="*/ 396159 w 490109"/>
                <a:gd name="connsiteY15" fmla="*/ 90819 h 497939"/>
                <a:gd name="connsiteX16" fmla="*/ 245838 w 490109"/>
                <a:gd name="connsiteY16" fmla="*/ 29751 h 497939"/>
                <a:gd name="connsiteX17" fmla="*/ 93951 w 490109"/>
                <a:gd name="connsiteY17" fmla="*/ 90819 h 49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0109" h="497939">
                  <a:moveTo>
                    <a:pt x="490110" y="247404"/>
                  </a:moveTo>
                  <a:cubicBezTo>
                    <a:pt x="490110" y="320998"/>
                    <a:pt x="466622" y="380501"/>
                    <a:pt x="421213" y="427476"/>
                  </a:cubicBezTo>
                  <a:cubicBezTo>
                    <a:pt x="375803" y="474451"/>
                    <a:pt x="316301" y="497939"/>
                    <a:pt x="244272" y="497939"/>
                  </a:cubicBezTo>
                  <a:cubicBezTo>
                    <a:pt x="173809" y="497939"/>
                    <a:pt x="114307" y="474451"/>
                    <a:pt x="68897" y="429042"/>
                  </a:cubicBezTo>
                  <a:cubicBezTo>
                    <a:pt x="23488" y="383632"/>
                    <a:pt x="0" y="322564"/>
                    <a:pt x="0" y="248970"/>
                  </a:cubicBezTo>
                  <a:cubicBezTo>
                    <a:pt x="0" y="175375"/>
                    <a:pt x="23488" y="114307"/>
                    <a:pt x="68897" y="68897"/>
                  </a:cubicBezTo>
                  <a:cubicBezTo>
                    <a:pt x="115873" y="21922"/>
                    <a:pt x="173809" y="0"/>
                    <a:pt x="244272" y="0"/>
                  </a:cubicBezTo>
                  <a:cubicBezTo>
                    <a:pt x="314735" y="0"/>
                    <a:pt x="374237" y="23488"/>
                    <a:pt x="421213" y="68897"/>
                  </a:cubicBezTo>
                  <a:cubicBezTo>
                    <a:pt x="468188" y="112741"/>
                    <a:pt x="490110" y="172243"/>
                    <a:pt x="490110" y="247404"/>
                  </a:cubicBezTo>
                  <a:close/>
                  <a:moveTo>
                    <a:pt x="93951" y="90819"/>
                  </a:moveTo>
                  <a:cubicBezTo>
                    <a:pt x="54805" y="131531"/>
                    <a:pt x="34449" y="183204"/>
                    <a:pt x="34449" y="247404"/>
                  </a:cubicBezTo>
                  <a:cubicBezTo>
                    <a:pt x="34449" y="311603"/>
                    <a:pt x="54805" y="363276"/>
                    <a:pt x="93951" y="403988"/>
                  </a:cubicBezTo>
                  <a:cubicBezTo>
                    <a:pt x="133097" y="444700"/>
                    <a:pt x="183204" y="465056"/>
                    <a:pt x="244272" y="465056"/>
                  </a:cubicBezTo>
                  <a:cubicBezTo>
                    <a:pt x="305340" y="465056"/>
                    <a:pt x="355447" y="444700"/>
                    <a:pt x="394593" y="403988"/>
                  </a:cubicBezTo>
                  <a:cubicBezTo>
                    <a:pt x="435305" y="363276"/>
                    <a:pt x="455661" y="310038"/>
                    <a:pt x="455661" y="247404"/>
                  </a:cubicBezTo>
                  <a:cubicBezTo>
                    <a:pt x="455661" y="184770"/>
                    <a:pt x="435305" y="131531"/>
                    <a:pt x="396159" y="90819"/>
                  </a:cubicBezTo>
                  <a:cubicBezTo>
                    <a:pt x="357013" y="50107"/>
                    <a:pt x="306906" y="29751"/>
                    <a:pt x="245838" y="29751"/>
                  </a:cubicBezTo>
                  <a:cubicBezTo>
                    <a:pt x="184770" y="29751"/>
                    <a:pt x="134663" y="50107"/>
                    <a:pt x="93951" y="90819"/>
                  </a:cubicBezTo>
                  <a:close/>
                </a:path>
              </a:pathLst>
            </a:custGeom>
            <a:solidFill>
              <a:srgbClr val="FFFFFF"/>
            </a:solidFill>
            <a:ln w="156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Полилиния: фигура 8"/>
            <p:cNvSpPr/>
            <p:nvPr/>
          </p:nvSpPr>
          <p:spPr>
            <a:xfrm>
              <a:off x="-8006665" y="-2619459"/>
              <a:ext cx="433739" cy="485412"/>
            </a:xfrm>
            <a:custGeom>
              <a:avLst/>
              <a:gdLst>
                <a:gd name="connsiteX0" fmla="*/ 217653 w 433739"/>
                <a:gd name="connsiteY0" fmla="*/ 291247 h 485412"/>
                <a:gd name="connsiteX1" fmla="*/ 418081 w 433739"/>
                <a:gd name="connsiteY1" fmla="*/ 0 h 485412"/>
                <a:gd name="connsiteX2" fmla="*/ 433739 w 433739"/>
                <a:gd name="connsiteY2" fmla="*/ 0 h 485412"/>
                <a:gd name="connsiteX3" fmla="*/ 433739 w 433739"/>
                <a:gd name="connsiteY3" fmla="*/ 485412 h 485412"/>
                <a:gd name="connsiteX4" fmla="*/ 397725 w 433739"/>
                <a:gd name="connsiteY4" fmla="*/ 485412 h 485412"/>
                <a:gd name="connsiteX5" fmla="*/ 397725 w 433739"/>
                <a:gd name="connsiteY5" fmla="*/ 87687 h 485412"/>
                <a:gd name="connsiteX6" fmla="*/ 220784 w 433739"/>
                <a:gd name="connsiteY6" fmla="*/ 344486 h 485412"/>
                <a:gd name="connsiteX7" fmla="*/ 214521 w 433739"/>
                <a:gd name="connsiteY7" fmla="*/ 344486 h 485412"/>
                <a:gd name="connsiteX8" fmla="*/ 36014 w 433739"/>
                <a:gd name="connsiteY8" fmla="*/ 87687 h 485412"/>
                <a:gd name="connsiteX9" fmla="*/ 36014 w 433739"/>
                <a:gd name="connsiteY9" fmla="*/ 485412 h 485412"/>
                <a:gd name="connsiteX10" fmla="*/ 0 w 433739"/>
                <a:gd name="connsiteY10" fmla="*/ 485412 h 485412"/>
                <a:gd name="connsiteX11" fmla="*/ 0 w 433739"/>
                <a:gd name="connsiteY11" fmla="*/ 0 h 485412"/>
                <a:gd name="connsiteX12" fmla="*/ 14093 w 433739"/>
                <a:gd name="connsiteY12" fmla="*/ 0 h 485412"/>
                <a:gd name="connsiteX13" fmla="*/ 217653 w 433739"/>
                <a:gd name="connsiteY13" fmla="*/ 291247 h 48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3739" h="485412">
                  <a:moveTo>
                    <a:pt x="217653" y="291247"/>
                  </a:moveTo>
                  <a:lnTo>
                    <a:pt x="418081" y="0"/>
                  </a:lnTo>
                  <a:lnTo>
                    <a:pt x="433739" y="0"/>
                  </a:lnTo>
                  <a:lnTo>
                    <a:pt x="433739" y="485412"/>
                  </a:lnTo>
                  <a:lnTo>
                    <a:pt x="397725" y="485412"/>
                  </a:lnTo>
                  <a:lnTo>
                    <a:pt x="397725" y="87687"/>
                  </a:lnTo>
                  <a:lnTo>
                    <a:pt x="220784" y="344486"/>
                  </a:lnTo>
                  <a:lnTo>
                    <a:pt x="214521" y="344486"/>
                  </a:lnTo>
                  <a:lnTo>
                    <a:pt x="36014" y="87687"/>
                  </a:lnTo>
                  <a:lnTo>
                    <a:pt x="36014" y="485412"/>
                  </a:lnTo>
                  <a:lnTo>
                    <a:pt x="0" y="485412"/>
                  </a:lnTo>
                  <a:lnTo>
                    <a:pt x="0" y="0"/>
                  </a:lnTo>
                  <a:lnTo>
                    <a:pt x="14093" y="0"/>
                  </a:lnTo>
                  <a:lnTo>
                    <a:pt x="217653" y="291247"/>
                  </a:lnTo>
                  <a:close/>
                </a:path>
              </a:pathLst>
            </a:custGeom>
            <a:solidFill>
              <a:srgbClr val="FFFFFF"/>
            </a:solidFill>
            <a:ln w="156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" name="Полилиния: фигура 9"/>
            <p:cNvSpPr/>
            <p:nvPr/>
          </p:nvSpPr>
          <p:spPr>
            <a:xfrm>
              <a:off x="-7408512" y="-2619459"/>
              <a:ext cx="513597" cy="485412"/>
            </a:xfrm>
            <a:custGeom>
              <a:avLst/>
              <a:gdLst>
                <a:gd name="connsiteX0" fmla="*/ 241140 w 513597"/>
                <a:gd name="connsiteY0" fmla="*/ 485412 h 485412"/>
                <a:gd name="connsiteX1" fmla="*/ 241140 w 513597"/>
                <a:gd name="connsiteY1" fmla="*/ 430608 h 485412"/>
                <a:gd name="connsiteX2" fmla="*/ 151887 w 513597"/>
                <a:gd name="connsiteY2" fmla="*/ 419647 h 485412"/>
                <a:gd name="connsiteX3" fmla="*/ 75161 w 513597"/>
                <a:gd name="connsiteY3" fmla="*/ 388330 h 485412"/>
                <a:gd name="connsiteX4" fmla="*/ 20356 w 513597"/>
                <a:gd name="connsiteY4" fmla="*/ 330394 h 485412"/>
                <a:gd name="connsiteX5" fmla="*/ 0 w 513597"/>
                <a:gd name="connsiteY5" fmla="*/ 242706 h 485412"/>
                <a:gd name="connsiteX6" fmla="*/ 20356 w 513597"/>
                <a:gd name="connsiteY6" fmla="*/ 155019 h 485412"/>
                <a:gd name="connsiteX7" fmla="*/ 75161 w 513597"/>
                <a:gd name="connsiteY7" fmla="*/ 97082 h 485412"/>
                <a:gd name="connsiteX8" fmla="*/ 151887 w 513597"/>
                <a:gd name="connsiteY8" fmla="*/ 65766 h 485412"/>
                <a:gd name="connsiteX9" fmla="*/ 241140 w 513597"/>
                <a:gd name="connsiteY9" fmla="*/ 54805 h 485412"/>
                <a:gd name="connsiteX10" fmla="*/ 241140 w 513597"/>
                <a:gd name="connsiteY10" fmla="*/ 0 h 485412"/>
                <a:gd name="connsiteX11" fmla="*/ 274023 w 513597"/>
                <a:gd name="connsiteY11" fmla="*/ 0 h 485412"/>
                <a:gd name="connsiteX12" fmla="*/ 274023 w 513597"/>
                <a:gd name="connsiteY12" fmla="*/ 53239 h 485412"/>
                <a:gd name="connsiteX13" fmla="*/ 346052 w 513597"/>
                <a:gd name="connsiteY13" fmla="*/ 59502 h 485412"/>
                <a:gd name="connsiteX14" fmla="*/ 411818 w 513597"/>
                <a:gd name="connsiteY14" fmla="*/ 79858 h 485412"/>
                <a:gd name="connsiteX15" fmla="*/ 465056 w 513597"/>
                <a:gd name="connsiteY15" fmla="*/ 114307 h 485412"/>
                <a:gd name="connsiteX16" fmla="*/ 501071 w 513597"/>
                <a:gd name="connsiteY16" fmla="*/ 167546 h 485412"/>
                <a:gd name="connsiteX17" fmla="*/ 513598 w 513597"/>
                <a:gd name="connsiteY17" fmla="*/ 241140 h 485412"/>
                <a:gd name="connsiteX18" fmla="*/ 493242 w 513597"/>
                <a:gd name="connsiteY18" fmla="*/ 328828 h 485412"/>
                <a:gd name="connsiteX19" fmla="*/ 438437 w 513597"/>
                <a:gd name="connsiteY19" fmla="*/ 386764 h 485412"/>
                <a:gd name="connsiteX20" fmla="*/ 361711 w 513597"/>
                <a:gd name="connsiteY20" fmla="*/ 418081 h 485412"/>
                <a:gd name="connsiteX21" fmla="*/ 272457 w 513597"/>
                <a:gd name="connsiteY21" fmla="*/ 429042 h 485412"/>
                <a:gd name="connsiteX22" fmla="*/ 272457 w 513597"/>
                <a:gd name="connsiteY22" fmla="*/ 483846 h 485412"/>
                <a:gd name="connsiteX23" fmla="*/ 241140 w 513597"/>
                <a:gd name="connsiteY23" fmla="*/ 483846 h 485412"/>
                <a:gd name="connsiteX24" fmla="*/ 34449 w 513597"/>
                <a:gd name="connsiteY24" fmla="*/ 242706 h 485412"/>
                <a:gd name="connsiteX25" fmla="*/ 51673 w 513597"/>
                <a:gd name="connsiteY25" fmla="*/ 317867 h 485412"/>
                <a:gd name="connsiteX26" fmla="*/ 100214 w 513597"/>
                <a:gd name="connsiteY26" fmla="*/ 366408 h 485412"/>
                <a:gd name="connsiteX27" fmla="*/ 165980 w 513597"/>
                <a:gd name="connsiteY27" fmla="*/ 391461 h 485412"/>
                <a:gd name="connsiteX28" fmla="*/ 241140 w 513597"/>
                <a:gd name="connsiteY28" fmla="*/ 399291 h 485412"/>
                <a:gd name="connsiteX29" fmla="*/ 241140 w 513597"/>
                <a:gd name="connsiteY29" fmla="*/ 86122 h 485412"/>
                <a:gd name="connsiteX30" fmla="*/ 164414 w 513597"/>
                <a:gd name="connsiteY30" fmla="*/ 95517 h 485412"/>
                <a:gd name="connsiteX31" fmla="*/ 98648 w 513597"/>
                <a:gd name="connsiteY31" fmla="*/ 120570 h 485412"/>
                <a:gd name="connsiteX32" fmla="*/ 50107 w 513597"/>
                <a:gd name="connsiteY32" fmla="*/ 169111 h 485412"/>
                <a:gd name="connsiteX33" fmla="*/ 34449 w 513597"/>
                <a:gd name="connsiteY33" fmla="*/ 242706 h 485412"/>
                <a:gd name="connsiteX34" fmla="*/ 479149 w 513597"/>
                <a:gd name="connsiteY34" fmla="*/ 242706 h 485412"/>
                <a:gd name="connsiteX35" fmla="*/ 461925 w 513597"/>
                <a:gd name="connsiteY35" fmla="*/ 167546 h 485412"/>
                <a:gd name="connsiteX36" fmla="*/ 413383 w 513597"/>
                <a:gd name="connsiteY36" fmla="*/ 119004 h 485412"/>
                <a:gd name="connsiteX37" fmla="*/ 347618 w 513597"/>
                <a:gd name="connsiteY37" fmla="*/ 93951 h 485412"/>
                <a:gd name="connsiteX38" fmla="*/ 270891 w 513597"/>
                <a:gd name="connsiteY38" fmla="*/ 84556 h 485412"/>
                <a:gd name="connsiteX39" fmla="*/ 270891 w 513597"/>
                <a:gd name="connsiteY39" fmla="*/ 400857 h 485412"/>
                <a:gd name="connsiteX40" fmla="*/ 479149 w 513597"/>
                <a:gd name="connsiteY40" fmla="*/ 242706 h 48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513597" h="485412">
                  <a:moveTo>
                    <a:pt x="241140" y="485412"/>
                  </a:moveTo>
                  <a:lnTo>
                    <a:pt x="241140" y="430608"/>
                  </a:lnTo>
                  <a:cubicBezTo>
                    <a:pt x="208258" y="430608"/>
                    <a:pt x="178507" y="425910"/>
                    <a:pt x="151887" y="419647"/>
                  </a:cubicBezTo>
                  <a:cubicBezTo>
                    <a:pt x="123702" y="413383"/>
                    <a:pt x="98648" y="402422"/>
                    <a:pt x="75161" y="388330"/>
                  </a:cubicBezTo>
                  <a:cubicBezTo>
                    <a:pt x="51673" y="374237"/>
                    <a:pt x="32883" y="355447"/>
                    <a:pt x="20356" y="330394"/>
                  </a:cubicBezTo>
                  <a:cubicBezTo>
                    <a:pt x="6263" y="305340"/>
                    <a:pt x="0" y="277155"/>
                    <a:pt x="0" y="242706"/>
                  </a:cubicBezTo>
                  <a:cubicBezTo>
                    <a:pt x="0" y="208258"/>
                    <a:pt x="6263" y="180072"/>
                    <a:pt x="20356" y="155019"/>
                  </a:cubicBezTo>
                  <a:cubicBezTo>
                    <a:pt x="34449" y="129965"/>
                    <a:pt x="51673" y="111175"/>
                    <a:pt x="75161" y="97082"/>
                  </a:cubicBezTo>
                  <a:cubicBezTo>
                    <a:pt x="98648" y="82990"/>
                    <a:pt x="123702" y="73595"/>
                    <a:pt x="151887" y="65766"/>
                  </a:cubicBezTo>
                  <a:cubicBezTo>
                    <a:pt x="180072" y="59502"/>
                    <a:pt x="209823" y="54805"/>
                    <a:pt x="241140" y="54805"/>
                  </a:cubicBezTo>
                  <a:lnTo>
                    <a:pt x="241140" y="0"/>
                  </a:lnTo>
                  <a:lnTo>
                    <a:pt x="274023" y="0"/>
                  </a:lnTo>
                  <a:lnTo>
                    <a:pt x="274023" y="53239"/>
                  </a:lnTo>
                  <a:cubicBezTo>
                    <a:pt x="300642" y="53239"/>
                    <a:pt x="324130" y="56370"/>
                    <a:pt x="346052" y="59502"/>
                  </a:cubicBezTo>
                  <a:cubicBezTo>
                    <a:pt x="367974" y="64200"/>
                    <a:pt x="389896" y="70463"/>
                    <a:pt x="411818" y="79858"/>
                  </a:cubicBezTo>
                  <a:cubicBezTo>
                    <a:pt x="432174" y="89253"/>
                    <a:pt x="450964" y="100214"/>
                    <a:pt x="465056" y="114307"/>
                  </a:cubicBezTo>
                  <a:cubicBezTo>
                    <a:pt x="480715" y="128399"/>
                    <a:pt x="491676" y="145624"/>
                    <a:pt x="501071" y="167546"/>
                  </a:cubicBezTo>
                  <a:cubicBezTo>
                    <a:pt x="510466" y="189467"/>
                    <a:pt x="513598" y="212955"/>
                    <a:pt x="513598" y="241140"/>
                  </a:cubicBezTo>
                  <a:cubicBezTo>
                    <a:pt x="513598" y="275589"/>
                    <a:pt x="507334" y="305340"/>
                    <a:pt x="493242" y="328828"/>
                  </a:cubicBezTo>
                  <a:cubicBezTo>
                    <a:pt x="480715" y="353881"/>
                    <a:pt x="461925" y="372671"/>
                    <a:pt x="438437" y="386764"/>
                  </a:cubicBezTo>
                  <a:cubicBezTo>
                    <a:pt x="414949" y="400857"/>
                    <a:pt x="389896" y="410252"/>
                    <a:pt x="361711" y="418081"/>
                  </a:cubicBezTo>
                  <a:cubicBezTo>
                    <a:pt x="335091" y="424344"/>
                    <a:pt x="303774" y="429042"/>
                    <a:pt x="272457" y="429042"/>
                  </a:cubicBezTo>
                  <a:lnTo>
                    <a:pt x="272457" y="483846"/>
                  </a:lnTo>
                  <a:lnTo>
                    <a:pt x="241140" y="483846"/>
                  </a:lnTo>
                  <a:close/>
                  <a:moveTo>
                    <a:pt x="34449" y="242706"/>
                  </a:moveTo>
                  <a:cubicBezTo>
                    <a:pt x="34449" y="272457"/>
                    <a:pt x="40712" y="297511"/>
                    <a:pt x="51673" y="317867"/>
                  </a:cubicBezTo>
                  <a:cubicBezTo>
                    <a:pt x="62634" y="338223"/>
                    <a:pt x="79858" y="355447"/>
                    <a:pt x="100214" y="366408"/>
                  </a:cubicBezTo>
                  <a:cubicBezTo>
                    <a:pt x="120570" y="377369"/>
                    <a:pt x="142492" y="385198"/>
                    <a:pt x="165980" y="391461"/>
                  </a:cubicBezTo>
                  <a:cubicBezTo>
                    <a:pt x="189467" y="396159"/>
                    <a:pt x="214521" y="399291"/>
                    <a:pt x="241140" y="399291"/>
                  </a:cubicBezTo>
                  <a:lnTo>
                    <a:pt x="241140" y="86122"/>
                  </a:lnTo>
                  <a:cubicBezTo>
                    <a:pt x="212955" y="86122"/>
                    <a:pt x="187902" y="89253"/>
                    <a:pt x="164414" y="95517"/>
                  </a:cubicBezTo>
                  <a:cubicBezTo>
                    <a:pt x="140926" y="100214"/>
                    <a:pt x="119004" y="109609"/>
                    <a:pt x="98648" y="120570"/>
                  </a:cubicBezTo>
                  <a:cubicBezTo>
                    <a:pt x="78292" y="131531"/>
                    <a:pt x="62634" y="148755"/>
                    <a:pt x="50107" y="169111"/>
                  </a:cubicBezTo>
                  <a:cubicBezTo>
                    <a:pt x="40712" y="189467"/>
                    <a:pt x="34449" y="214521"/>
                    <a:pt x="34449" y="242706"/>
                  </a:cubicBezTo>
                  <a:close/>
                  <a:moveTo>
                    <a:pt x="479149" y="242706"/>
                  </a:moveTo>
                  <a:cubicBezTo>
                    <a:pt x="479149" y="212955"/>
                    <a:pt x="472886" y="187902"/>
                    <a:pt x="461925" y="167546"/>
                  </a:cubicBezTo>
                  <a:cubicBezTo>
                    <a:pt x="450964" y="147190"/>
                    <a:pt x="435305" y="129965"/>
                    <a:pt x="413383" y="119004"/>
                  </a:cubicBezTo>
                  <a:cubicBezTo>
                    <a:pt x="393028" y="108043"/>
                    <a:pt x="371106" y="98648"/>
                    <a:pt x="347618" y="93951"/>
                  </a:cubicBezTo>
                  <a:cubicBezTo>
                    <a:pt x="324130" y="89253"/>
                    <a:pt x="299077" y="86122"/>
                    <a:pt x="270891" y="84556"/>
                  </a:cubicBezTo>
                  <a:lnTo>
                    <a:pt x="270891" y="400857"/>
                  </a:lnTo>
                  <a:cubicBezTo>
                    <a:pt x="410252" y="397725"/>
                    <a:pt x="479149" y="344486"/>
                    <a:pt x="479149" y="242706"/>
                  </a:cubicBezTo>
                  <a:close/>
                </a:path>
              </a:pathLst>
            </a:custGeom>
            <a:solidFill>
              <a:srgbClr val="FFFFFF"/>
            </a:solidFill>
            <a:ln w="156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9"/>
            <p:cNvSpPr/>
            <p:nvPr/>
          </p:nvSpPr>
          <p:spPr>
            <a:xfrm>
              <a:off x="-6760252" y="-2622591"/>
              <a:ext cx="490109" cy="497939"/>
            </a:xfrm>
            <a:custGeom>
              <a:avLst/>
              <a:gdLst>
                <a:gd name="connsiteX0" fmla="*/ 490110 w 490109"/>
                <a:gd name="connsiteY0" fmla="*/ 247404 h 497939"/>
                <a:gd name="connsiteX1" fmla="*/ 421213 w 490109"/>
                <a:gd name="connsiteY1" fmla="*/ 427476 h 497939"/>
                <a:gd name="connsiteX2" fmla="*/ 244272 w 490109"/>
                <a:gd name="connsiteY2" fmla="*/ 497939 h 497939"/>
                <a:gd name="connsiteX3" fmla="*/ 68897 w 490109"/>
                <a:gd name="connsiteY3" fmla="*/ 429042 h 497939"/>
                <a:gd name="connsiteX4" fmla="*/ 0 w 490109"/>
                <a:gd name="connsiteY4" fmla="*/ 248970 h 497939"/>
                <a:gd name="connsiteX5" fmla="*/ 68897 w 490109"/>
                <a:gd name="connsiteY5" fmla="*/ 68897 h 497939"/>
                <a:gd name="connsiteX6" fmla="*/ 244272 w 490109"/>
                <a:gd name="connsiteY6" fmla="*/ 0 h 497939"/>
                <a:gd name="connsiteX7" fmla="*/ 421213 w 490109"/>
                <a:gd name="connsiteY7" fmla="*/ 68897 h 497939"/>
                <a:gd name="connsiteX8" fmla="*/ 490110 w 490109"/>
                <a:gd name="connsiteY8" fmla="*/ 247404 h 497939"/>
                <a:gd name="connsiteX9" fmla="*/ 93951 w 490109"/>
                <a:gd name="connsiteY9" fmla="*/ 90819 h 497939"/>
                <a:gd name="connsiteX10" fmla="*/ 34449 w 490109"/>
                <a:gd name="connsiteY10" fmla="*/ 247404 h 497939"/>
                <a:gd name="connsiteX11" fmla="*/ 93951 w 490109"/>
                <a:gd name="connsiteY11" fmla="*/ 403988 h 497939"/>
                <a:gd name="connsiteX12" fmla="*/ 244272 w 490109"/>
                <a:gd name="connsiteY12" fmla="*/ 465056 h 497939"/>
                <a:gd name="connsiteX13" fmla="*/ 394593 w 490109"/>
                <a:gd name="connsiteY13" fmla="*/ 403988 h 497939"/>
                <a:gd name="connsiteX14" fmla="*/ 454095 w 490109"/>
                <a:gd name="connsiteY14" fmla="*/ 247404 h 497939"/>
                <a:gd name="connsiteX15" fmla="*/ 394593 w 490109"/>
                <a:gd name="connsiteY15" fmla="*/ 90819 h 497939"/>
                <a:gd name="connsiteX16" fmla="*/ 244272 w 490109"/>
                <a:gd name="connsiteY16" fmla="*/ 29751 h 497939"/>
                <a:gd name="connsiteX17" fmla="*/ 93951 w 490109"/>
                <a:gd name="connsiteY17" fmla="*/ 90819 h 497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0109" h="497939">
                  <a:moveTo>
                    <a:pt x="490110" y="247404"/>
                  </a:moveTo>
                  <a:cubicBezTo>
                    <a:pt x="490110" y="320998"/>
                    <a:pt x="466622" y="380501"/>
                    <a:pt x="421213" y="427476"/>
                  </a:cubicBezTo>
                  <a:cubicBezTo>
                    <a:pt x="375803" y="474451"/>
                    <a:pt x="316301" y="497939"/>
                    <a:pt x="244272" y="497939"/>
                  </a:cubicBezTo>
                  <a:cubicBezTo>
                    <a:pt x="173809" y="497939"/>
                    <a:pt x="114307" y="474451"/>
                    <a:pt x="68897" y="429042"/>
                  </a:cubicBezTo>
                  <a:cubicBezTo>
                    <a:pt x="23488" y="383632"/>
                    <a:pt x="0" y="322564"/>
                    <a:pt x="0" y="248970"/>
                  </a:cubicBezTo>
                  <a:cubicBezTo>
                    <a:pt x="0" y="175375"/>
                    <a:pt x="23488" y="114307"/>
                    <a:pt x="68897" y="68897"/>
                  </a:cubicBezTo>
                  <a:cubicBezTo>
                    <a:pt x="115873" y="21922"/>
                    <a:pt x="173809" y="0"/>
                    <a:pt x="244272" y="0"/>
                  </a:cubicBezTo>
                  <a:cubicBezTo>
                    <a:pt x="314735" y="0"/>
                    <a:pt x="374237" y="23488"/>
                    <a:pt x="421213" y="68897"/>
                  </a:cubicBezTo>
                  <a:cubicBezTo>
                    <a:pt x="468188" y="114307"/>
                    <a:pt x="490110" y="172243"/>
                    <a:pt x="490110" y="247404"/>
                  </a:cubicBezTo>
                  <a:close/>
                  <a:moveTo>
                    <a:pt x="93951" y="90819"/>
                  </a:moveTo>
                  <a:cubicBezTo>
                    <a:pt x="54805" y="131531"/>
                    <a:pt x="34449" y="183204"/>
                    <a:pt x="34449" y="247404"/>
                  </a:cubicBezTo>
                  <a:cubicBezTo>
                    <a:pt x="34449" y="311603"/>
                    <a:pt x="54805" y="363276"/>
                    <a:pt x="93951" y="403988"/>
                  </a:cubicBezTo>
                  <a:cubicBezTo>
                    <a:pt x="133097" y="444700"/>
                    <a:pt x="183204" y="465056"/>
                    <a:pt x="244272" y="465056"/>
                  </a:cubicBezTo>
                  <a:cubicBezTo>
                    <a:pt x="305340" y="465056"/>
                    <a:pt x="355447" y="444700"/>
                    <a:pt x="394593" y="403988"/>
                  </a:cubicBezTo>
                  <a:cubicBezTo>
                    <a:pt x="433740" y="363276"/>
                    <a:pt x="454095" y="311603"/>
                    <a:pt x="454095" y="247404"/>
                  </a:cubicBezTo>
                  <a:cubicBezTo>
                    <a:pt x="454095" y="183204"/>
                    <a:pt x="433740" y="131531"/>
                    <a:pt x="394593" y="90819"/>
                  </a:cubicBezTo>
                  <a:cubicBezTo>
                    <a:pt x="355447" y="50107"/>
                    <a:pt x="305340" y="29751"/>
                    <a:pt x="244272" y="29751"/>
                  </a:cubicBezTo>
                  <a:cubicBezTo>
                    <a:pt x="183204" y="29751"/>
                    <a:pt x="133097" y="50107"/>
                    <a:pt x="93951" y="90819"/>
                  </a:cubicBezTo>
                  <a:close/>
                </a:path>
              </a:pathLst>
            </a:custGeom>
            <a:solidFill>
              <a:srgbClr val="FFFFFF"/>
            </a:solidFill>
            <a:ln w="156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1" name="Полилиния: фигура 100"/>
            <p:cNvSpPr/>
            <p:nvPr/>
          </p:nvSpPr>
          <p:spPr>
            <a:xfrm>
              <a:off x="-6111991" y="-2619459"/>
              <a:ext cx="355447" cy="485412"/>
            </a:xfrm>
            <a:custGeom>
              <a:avLst/>
              <a:gdLst>
                <a:gd name="connsiteX0" fmla="*/ 34449 w 355447"/>
                <a:gd name="connsiteY0" fmla="*/ 485412 h 485412"/>
                <a:gd name="connsiteX1" fmla="*/ 0 w 355447"/>
                <a:gd name="connsiteY1" fmla="*/ 485412 h 485412"/>
                <a:gd name="connsiteX2" fmla="*/ 0 w 355447"/>
                <a:gd name="connsiteY2" fmla="*/ 0 h 485412"/>
                <a:gd name="connsiteX3" fmla="*/ 59502 w 355447"/>
                <a:gd name="connsiteY3" fmla="*/ 0 h 485412"/>
                <a:gd name="connsiteX4" fmla="*/ 129965 w 355447"/>
                <a:gd name="connsiteY4" fmla="*/ 0 h 485412"/>
                <a:gd name="connsiteX5" fmla="*/ 187902 w 355447"/>
                <a:gd name="connsiteY5" fmla="*/ 0 h 485412"/>
                <a:gd name="connsiteX6" fmla="*/ 308472 w 355447"/>
                <a:gd name="connsiteY6" fmla="*/ 45410 h 485412"/>
                <a:gd name="connsiteX7" fmla="*/ 355447 w 355447"/>
                <a:gd name="connsiteY7" fmla="*/ 161282 h 485412"/>
                <a:gd name="connsiteX8" fmla="*/ 308472 w 355447"/>
                <a:gd name="connsiteY8" fmla="*/ 275589 h 485412"/>
                <a:gd name="connsiteX9" fmla="*/ 187902 w 355447"/>
                <a:gd name="connsiteY9" fmla="*/ 320998 h 485412"/>
                <a:gd name="connsiteX10" fmla="*/ 34449 w 355447"/>
                <a:gd name="connsiteY10" fmla="*/ 320998 h 485412"/>
                <a:gd name="connsiteX11" fmla="*/ 34449 w 355447"/>
                <a:gd name="connsiteY11" fmla="*/ 485412 h 485412"/>
                <a:gd name="connsiteX12" fmla="*/ 34449 w 355447"/>
                <a:gd name="connsiteY12" fmla="*/ 289682 h 485412"/>
                <a:gd name="connsiteX13" fmla="*/ 187902 w 355447"/>
                <a:gd name="connsiteY13" fmla="*/ 289682 h 485412"/>
                <a:gd name="connsiteX14" fmla="*/ 283418 w 355447"/>
                <a:gd name="connsiteY14" fmla="*/ 253667 h 485412"/>
                <a:gd name="connsiteX15" fmla="*/ 322564 w 355447"/>
                <a:gd name="connsiteY15" fmla="*/ 161282 h 485412"/>
                <a:gd name="connsiteX16" fmla="*/ 284984 w 355447"/>
                <a:gd name="connsiteY16" fmla="*/ 68897 h 485412"/>
                <a:gd name="connsiteX17" fmla="*/ 189467 w 355447"/>
                <a:gd name="connsiteY17" fmla="*/ 32883 h 485412"/>
                <a:gd name="connsiteX18" fmla="*/ 36015 w 355447"/>
                <a:gd name="connsiteY18" fmla="*/ 32883 h 485412"/>
                <a:gd name="connsiteX19" fmla="*/ 36015 w 355447"/>
                <a:gd name="connsiteY19" fmla="*/ 289682 h 48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5447" h="485412">
                  <a:moveTo>
                    <a:pt x="34449" y="485412"/>
                  </a:moveTo>
                  <a:lnTo>
                    <a:pt x="0" y="485412"/>
                  </a:lnTo>
                  <a:lnTo>
                    <a:pt x="0" y="0"/>
                  </a:lnTo>
                  <a:cubicBezTo>
                    <a:pt x="14093" y="0"/>
                    <a:pt x="32883" y="0"/>
                    <a:pt x="59502" y="0"/>
                  </a:cubicBezTo>
                  <a:cubicBezTo>
                    <a:pt x="86122" y="0"/>
                    <a:pt x="108043" y="0"/>
                    <a:pt x="129965" y="0"/>
                  </a:cubicBezTo>
                  <a:cubicBezTo>
                    <a:pt x="150321" y="0"/>
                    <a:pt x="170677" y="0"/>
                    <a:pt x="187902" y="0"/>
                  </a:cubicBezTo>
                  <a:cubicBezTo>
                    <a:pt x="236443" y="0"/>
                    <a:pt x="277155" y="15658"/>
                    <a:pt x="308472" y="45410"/>
                  </a:cubicBezTo>
                  <a:cubicBezTo>
                    <a:pt x="339789" y="75161"/>
                    <a:pt x="355447" y="114307"/>
                    <a:pt x="355447" y="161282"/>
                  </a:cubicBezTo>
                  <a:cubicBezTo>
                    <a:pt x="355447" y="208258"/>
                    <a:pt x="339789" y="245838"/>
                    <a:pt x="308472" y="275589"/>
                  </a:cubicBezTo>
                  <a:cubicBezTo>
                    <a:pt x="277155" y="305340"/>
                    <a:pt x="236443" y="320998"/>
                    <a:pt x="187902" y="320998"/>
                  </a:cubicBezTo>
                  <a:lnTo>
                    <a:pt x="34449" y="320998"/>
                  </a:lnTo>
                  <a:lnTo>
                    <a:pt x="34449" y="485412"/>
                  </a:lnTo>
                  <a:close/>
                  <a:moveTo>
                    <a:pt x="34449" y="289682"/>
                  </a:moveTo>
                  <a:lnTo>
                    <a:pt x="187902" y="289682"/>
                  </a:lnTo>
                  <a:cubicBezTo>
                    <a:pt x="225482" y="289682"/>
                    <a:pt x="256799" y="277155"/>
                    <a:pt x="283418" y="253667"/>
                  </a:cubicBezTo>
                  <a:cubicBezTo>
                    <a:pt x="308472" y="230179"/>
                    <a:pt x="322564" y="198862"/>
                    <a:pt x="322564" y="161282"/>
                  </a:cubicBezTo>
                  <a:cubicBezTo>
                    <a:pt x="322564" y="123702"/>
                    <a:pt x="310038" y="92385"/>
                    <a:pt x="284984" y="68897"/>
                  </a:cubicBezTo>
                  <a:cubicBezTo>
                    <a:pt x="259930" y="45410"/>
                    <a:pt x="228613" y="32883"/>
                    <a:pt x="189467" y="32883"/>
                  </a:cubicBezTo>
                  <a:lnTo>
                    <a:pt x="36015" y="32883"/>
                  </a:lnTo>
                  <a:lnTo>
                    <a:pt x="36015" y="289682"/>
                  </a:lnTo>
                  <a:close/>
                </a:path>
              </a:pathLst>
            </a:custGeom>
            <a:solidFill>
              <a:srgbClr val="FFFFFF"/>
            </a:solidFill>
            <a:ln w="156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2" name="Полилиния: фигура 101"/>
            <p:cNvSpPr/>
            <p:nvPr/>
          </p:nvSpPr>
          <p:spPr>
            <a:xfrm>
              <a:off x="-5667291" y="-2617893"/>
              <a:ext cx="353881" cy="483846"/>
            </a:xfrm>
            <a:custGeom>
              <a:avLst/>
              <a:gdLst>
                <a:gd name="connsiteX0" fmla="*/ 159716 w 353881"/>
                <a:gd name="connsiteY0" fmla="*/ 31317 h 483846"/>
                <a:gd name="connsiteX1" fmla="*/ 0 w 353881"/>
                <a:gd name="connsiteY1" fmla="*/ 31317 h 483846"/>
                <a:gd name="connsiteX2" fmla="*/ 0 w 353881"/>
                <a:gd name="connsiteY2" fmla="*/ 0 h 483846"/>
                <a:gd name="connsiteX3" fmla="*/ 353881 w 353881"/>
                <a:gd name="connsiteY3" fmla="*/ 0 h 483846"/>
                <a:gd name="connsiteX4" fmla="*/ 353881 w 353881"/>
                <a:gd name="connsiteY4" fmla="*/ 31317 h 483846"/>
                <a:gd name="connsiteX5" fmla="*/ 194165 w 353881"/>
                <a:gd name="connsiteY5" fmla="*/ 31317 h 483846"/>
                <a:gd name="connsiteX6" fmla="*/ 194165 w 353881"/>
                <a:gd name="connsiteY6" fmla="*/ 483846 h 483846"/>
                <a:gd name="connsiteX7" fmla="*/ 159716 w 353881"/>
                <a:gd name="connsiteY7" fmla="*/ 483846 h 483846"/>
                <a:gd name="connsiteX8" fmla="*/ 159716 w 353881"/>
                <a:gd name="connsiteY8" fmla="*/ 31317 h 483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3881" h="483846">
                  <a:moveTo>
                    <a:pt x="159716" y="31317"/>
                  </a:moveTo>
                  <a:lnTo>
                    <a:pt x="0" y="31317"/>
                  </a:lnTo>
                  <a:lnTo>
                    <a:pt x="0" y="0"/>
                  </a:lnTo>
                  <a:lnTo>
                    <a:pt x="353881" y="0"/>
                  </a:lnTo>
                  <a:lnTo>
                    <a:pt x="353881" y="31317"/>
                  </a:lnTo>
                  <a:lnTo>
                    <a:pt x="194165" y="31317"/>
                  </a:lnTo>
                  <a:lnTo>
                    <a:pt x="194165" y="483846"/>
                  </a:lnTo>
                  <a:lnTo>
                    <a:pt x="159716" y="483846"/>
                  </a:lnTo>
                  <a:lnTo>
                    <a:pt x="159716" y="31317"/>
                  </a:lnTo>
                  <a:close/>
                </a:path>
              </a:pathLst>
            </a:custGeom>
            <a:solidFill>
              <a:srgbClr val="FFFFFF"/>
            </a:solidFill>
            <a:ln w="156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3" name="Полилиния: фигура 102"/>
            <p:cNvSpPr/>
            <p:nvPr/>
          </p:nvSpPr>
          <p:spPr>
            <a:xfrm>
              <a:off x="-5181879" y="-2619459"/>
              <a:ext cx="361710" cy="485412"/>
            </a:xfrm>
            <a:custGeom>
              <a:avLst/>
              <a:gdLst>
                <a:gd name="connsiteX0" fmla="*/ 361710 w 361710"/>
                <a:gd name="connsiteY0" fmla="*/ 485412 h 485412"/>
                <a:gd name="connsiteX1" fmla="*/ 325696 w 361710"/>
                <a:gd name="connsiteY1" fmla="*/ 485412 h 485412"/>
                <a:gd name="connsiteX2" fmla="*/ 325696 w 361710"/>
                <a:gd name="connsiteY2" fmla="*/ 247404 h 485412"/>
                <a:gd name="connsiteX3" fmla="*/ 34449 w 361710"/>
                <a:gd name="connsiteY3" fmla="*/ 247404 h 485412"/>
                <a:gd name="connsiteX4" fmla="*/ 34449 w 361710"/>
                <a:gd name="connsiteY4" fmla="*/ 485412 h 485412"/>
                <a:gd name="connsiteX5" fmla="*/ 0 w 361710"/>
                <a:gd name="connsiteY5" fmla="*/ 485412 h 485412"/>
                <a:gd name="connsiteX6" fmla="*/ 0 w 361710"/>
                <a:gd name="connsiteY6" fmla="*/ 0 h 485412"/>
                <a:gd name="connsiteX7" fmla="*/ 34449 w 361710"/>
                <a:gd name="connsiteY7" fmla="*/ 0 h 485412"/>
                <a:gd name="connsiteX8" fmla="*/ 34449 w 361710"/>
                <a:gd name="connsiteY8" fmla="*/ 214521 h 485412"/>
                <a:gd name="connsiteX9" fmla="*/ 325696 w 361710"/>
                <a:gd name="connsiteY9" fmla="*/ 214521 h 485412"/>
                <a:gd name="connsiteX10" fmla="*/ 325696 w 361710"/>
                <a:gd name="connsiteY10" fmla="*/ 1566 h 485412"/>
                <a:gd name="connsiteX11" fmla="*/ 361710 w 361710"/>
                <a:gd name="connsiteY11" fmla="*/ 1566 h 485412"/>
                <a:gd name="connsiteX12" fmla="*/ 361710 w 361710"/>
                <a:gd name="connsiteY12" fmla="*/ 485412 h 48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1710" h="485412">
                  <a:moveTo>
                    <a:pt x="361710" y="485412"/>
                  </a:moveTo>
                  <a:lnTo>
                    <a:pt x="325696" y="485412"/>
                  </a:lnTo>
                  <a:lnTo>
                    <a:pt x="325696" y="247404"/>
                  </a:lnTo>
                  <a:lnTo>
                    <a:pt x="34449" y="247404"/>
                  </a:lnTo>
                  <a:lnTo>
                    <a:pt x="34449" y="485412"/>
                  </a:lnTo>
                  <a:lnTo>
                    <a:pt x="0" y="485412"/>
                  </a:lnTo>
                  <a:lnTo>
                    <a:pt x="0" y="0"/>
                  </a:lnTo>
                  <a:lnTo>
                    <a:pt x="34449" y="0"/>
                  </a:lnTo>
                  <a:lnTo>
                    <a:pt x="34449" y="214521"/>
                  </a:lnTo>
                  <a:lnTo>
                    <a:pt x="325696" y="214521"/>
                  </a:lnTo>
                  <a:lnTo>
                    <a:pt x="325696" y="1566"/>
                  </a:lnTo>
                  <a:lnTo>
                    <a:pt x="361710" y="1566"/>
                  </a:lnTo>
                  <a:lnTo>
                    <a:pt x="361710" y="485412"/>
                  </a:lnTo>
                  <a:close/>
                </a:path>
              </a:pathLst>
            </a:custGeom>
            <a:solidFill>
              <a:srgbClr val="FFFFFF"/>
            </a:solidFill>
            <a:ln w="156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4" name="Полилиния: фигура 103"/>
            <p:cNvSpPr/>
            <p:nvPr/>
          </p:nvSpPr>
          <p:spPr>
            <a:xfrm>
              <a:off x="-4688637" y="-2621025"/>
              <a:ext cx="468187" cy="486978"/>
            </a:xfrm>
            <a:custGeom>
              <a:avLst/>
              <a:gdLst>
                <a:gd name="connsiteX0" fmla="*/ 364842 w 468187"/>
                <a:gd name="connsiteY0" fmla="*/ 347618 h 486978"/>
                <a:gd name="connsiteX1" fmla="*/ 101780 w 468187"/>
                <a:gd name="connsiteY1" fmla="*/ 347618 h 486978"/>
                <a:gd name="connsiteX2" fmla="*/ 36014 w 468187"/>
                <a:gd name="connsiteY2" fmla="*/ 486978 h 486978"/>
                <a:gd name="connsiteX3" fmla="*/ 0 w 468187"/>
                <a:gd name="connsiteY3" fmla="*/ 486978 h 486978"/>
                <a:gd name="connsiteX4" fmla="*/ 0 w 468187"/>
                <a:gd name="connsiteY4" fmla="*/ 482281 h 486978"/>
                <a:gd name="connsiteX5" fmla="*/ 227048 w 468187"/>
                <a:gd name="connsiteY5" fmla="*/ 0 h 486978"/>
                <a:gd name="connsiteX6" fmla="*/ 242706 w 468187"/>
                <a:gd name="connsiteY6" fmla="*/ 0 h 486978"/>
                <a:gd name="connsiteX7" fmla="*/ 468188 w 468187"/>
                <a:gd name="connsiteY7" fmla="*/ 482281 h 486978"/>
                <a:gd name="connsiteX8" fmla="*/ 468188 w 468187"/>
                <a:gd name="connsiteY8" fmla="*/ 486978 h 486978"/>
                <a:gd name="connsiteX9" fmla="*/ 432173 w 468187"/>
                <a:gd name="connsiteY9" fmla="*/ 486978 h 486978"/>
                <a:gd name="connsiteX10" fmla="*/ 364842 w 468187"/>
                <a:gd name="connsiteY10" fmla="*/ 347618 h 486978"/>
                <a:gd name="connsiteX11" fmla="*/ 234877 w 468187"/>
                <a:gd name="connsiteY11" fmla="*/ 61068 h 486978"/>
                <a:gd name="connsiteX12" fmla="*/ 115873 w 468187"/>
                <a:gd name="connsiteY12" fmla="*/ 316301 h 486978"/>
                <a:gd name="connsiteX13" fmla="*/ 355447 w 468187"/>
                <a:gd name="connsiteY13" fmla="*/ 316301 h 486978"/>
                <a:gd name="connsiteX14" fmla="*/ 234877 w 468187"/>
                <a:gd name="connsiteY14" fmla="*/ 61068 h 486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68187" h="486978">
                  <a:moveTo>
                    <a:pt x="364842" y="347618"/>
                  </a:moveTo>
                  <a:lnTo>
                    <a:pt x="101780" y="347618"/>
                  </a:lnTo>
                  <a:lnTo>
                    <a:pt x="36014" y="486978"/>
                  </a:lnTo>
                  <a:lnTo>
                    <a:pt x="0" y="486978"/>
                  </a:lnTo>
                  <a:lnTo>
                    <a:pt x="0" y="482281"/>
                  </a:lnTo>
                  <a:lnTo>
                    <a:pt x="227048" y="0"/>
                  </a:lnTo>
                  <a:lnTo>
                    <a:pt x="242706" y="0"/>
                  </a:lnTo>
                  <a:lnTo>
                    <a:pt x="468188" y="482281"/>
                  </a:lnTo>
                  <a:lnTo>
                    <a:pt x="468188" y="486978"/>
                  </a:lnTo>
                  <a:lnTo>
                    <a:pt x="432173" y="486978"/>
                  </a:lnTo>
                  <a:lnTo>
                    <a:pt x="364842" y="347618"/>
                  </a:lnTo>
                  <a:close/>
                  <a:moveTo>
                    <a:pt x="234877" y="61068"/>
                  </a:moveTo>
                  <a:lnTo>
                    <a:pt x="115873" y="316301"/>
                  </a:lnTo>
                  <a:lnTo>
                    <a:pt x="355447" y="316301"/>
                  </a:lnTo>
                  <a:lnTo>
                    <a:pt x="234877" y="61068"/>
                  </a:lnTo>
                  <a:close/>
                </a:path>
              </a:pathLst>
            </a:custGeom>
            <a:solidFill>
              <a:srgbClr val="FFFFFF"/>
            </a:solidFill>
            <a:ln w="156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05" name="Полилиния: фигура 104"/>
            <p:cNvSpPr/>
            <p:nvPr/>
          </p:nvSpPr>
          <p:spPr>
            <a:xfrm>
              <a:off x="-4134327" y="-2619459"/>
              <a:ext cx="369539" cy="485412"/>
            </a:xfrm>
            <a:custGeom>
              <a:avLst/>
              <a:gdLst>
                <a:gd name="connsiteX0" fmla="*/ 0 w 369539"/>
                <a:gd name="connsiteY0" fmla="*/ 480715 h 485412"/>
                <a:gd name="connsiteX1" fmla="*/ 151887 w 369539"/>
                <a:gd name="connsiteY1" fmla="*/ 295945 h 485412"/>
                <a:gd name="connsiteX2" fmla="*/ 57936 w 369539"/>
                <a:gd name="connsiteY2" fmla="*/ 248970 h 485412"/>
                <a:gd name="connsiteX3" fmla="*/ 21922 w 369539"/>
                <a:gd name="connsiteY3" fmla="*/ 151887 h 485412"/>
                <a:gd name="connsiteX4" fmla="*/ 67331 w 369539"/>
                <a:gd name="connsiteY4" fmla="*/ 42278 h 485412"/>
                <a:gd name="connsiteX5" fmla="*/ 183204 w 369539"/>
                <a:gd name="connsiteY5" fmla="*/ 0 h 485412"/>
                <a:gd name="connsiteX6" fmla="*/ 369540 w 369539"/>
                <a:gd name="connsiteY6" fmla="*/ 0 h 485412"/>
                <a:gd name="connsiteX7" fmla="*/ 369540 w 369539"/>
                <a:gd name="connsiteY7" fmla="*/ 485412 h 485412"/>
                <a:gd name="connsiteX8" fmla="*/ 335091 w 369539"/>
                <a:gd name="connsiteY8" fmla="*/ 485412 h 485412"/>
                <a:gd name="connsiteX9" fmla="*/ 335091 w 369539"/>
                <a:gd name="connsiteY9" fmla="*/ 299077 h 485412"/>
                <a:gd name="connsiteX10" fmla="*/ 187902 w 369539"/>
                <a:gd name="connsiteY10" fmla="*/ 299077 h 485412"/>
                <a:gd name="connsiteX11" fmla="*/ 39146 w 369539"/>
                <a:gd name="connsiteY11" fmla="*/ 485412 h 485412"/>
                <a:gd name="connsiteX12" fmla="*/ 0 w 369539"/>
                <a:gd name="connsiteY12" fmla="*/ 485412 h 485412"/>
                <a:gd name="connsiteX13" fmla="*/ 0 w 369539"/>
                <a:gd name="connsiteY13" fmla="*/ 480715 h 485412"/>
                <a:gd name="connsiteX14" fmla="*/ 183204 w 369539"/>
                <a:gd name="connsiteY14" fmla="*/ 269326 h 485412"/>
                <a:gd name="connsiteX15" fmla="*/ 335091 w 369539"/>
                <a:gd name="connsiteY15" fmla="*/ 269326 h 485412"/>
                <a:gd name="connsiteX16" fmla="*/ 335091 w 369539"/>
                <a:gd name="connsiteY16" fmla="*/ 32883 h 485412"/>
                <a:gd name="connsiteX17" fmla="*/ 183204 w 369539"/>
                <a:gd name="connsiteY17" fmla="*/ 32883 h 485412"/>
                <a:gd name="connsiteX18" fmla="*/ 90819 w 369539"/>
                <a:gd name="connsiteY18" fmla="*/ 65766 h 485412"/>
                <a:gd name="connsiteX19" fmla="*/ 54805 w 369539"/>
                <a:gd name="connsiteY19" fmla="*/ 151887 h 485412"/>
                <a:gd name="connsiteX20" fmla="*/ 90819 w 369539"/>
                <a:gd name="connsiteY20" fmla="*/ 238009 h 485412"/>
                <a:gd name="connsiteX21" fmla="*/ 183204 w 369539"/>
                <a:gd name="connsiteY21" fmla="*/ 269326 h 48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69539" h="485412">
                  <a:moveTo>
                    <a:pt x="0" y="480715"/>
                  </a:moveTo>
                  <a:lnTo>
                    <a:pt x="151887" y="295945"/>
                  </a:lnTo>
                  <a:cubicBezTo>
                    <a:pt x="114307" y="289682"/>
                    <a:pt x="81424" y="275589"/>
                    <a:pt x="57936" y="248970"/>
                  </a:cubicBezTo>
                  <a:cubicBezTo>
                    <a:pt x="32883" y="223916"/>
                    <a:pt x="21922" y="191033"/>
                    <a:pt x="21922" y="151887"/>
                  </a:cubicBezTo>
                  <a:cubicBezTo>
                    <a:pt x="21922" y="106478"/>
                    <a:pt x="37580" y="70463"/>
                    <a:pt x="67331" y="42278"/>
                  </a:cubicBezTo>
                  <a:cubicBezTo>
                    <a:pt x="97082" y="14093"/>
                    <a:pt x="136228" y="0"/>
                    <a:pt x="183204" y="0"/>
                  </a:cubicBezTo>
                  <a:lnTo>
                    <a:pt x="369540" y="0"/>
                  </a:lnTo>
                  <a:lnTo>
                    <a:pt x="369540" y="485412"/>
                  </a:lnTo>
                  <a:lnTo>
                    <a:pt x="335091" y="485412"/>
                  </a:lnTo>
                  <a:lnTo>
                    <a:pt x="335091" y="299077"/>
                  </a:lnTo>
                  <a:lnTo>
                    <a:pt x="187902" y="299077"/>
                  </a:lnTo>
                  <a:lnTo>
                    <a:pt x="39146" y="485412"/>
                  </a:lnTo>
                  <a:lnTo>
                    <a:pt x="0" y="485412"/>
                  </a:lnTo>
                  <a:lnTo>
                    <a:pt x="0" y="480715"/>
                  </a:lnTo>
                  <a:close/>
                  <a:moveTo>
                    <a:pt x="183204" y="269326"/>
                  </a:moveTo>
                  <a:lnTo>
                    <a:pt x="335091" y="269326"/>
                  </a:lnTo>
                  <a:lnTo>
                    <a:pt x="335091" y="32883"/>
                  </a:lnTo>
                  <a:lnTo>
                    <a:pt x="183204" y="32883"/>
                  </a:lnTo>
                  <a:cubicBezTo>
                    <a:pt x="145624" y="32883"/>
                    <a:pt x="115873" y="43844"/>
                    <a:pt x="90819" y="65766"/>
                  </a:cubicBezTo>
                  <a:cubicBezTo>
                    <a:pt x="65765" y="87687"/>
                    <a:pt x="54805" y="115873"/>
                    <a:pt x="54805" y="151887"/>
                  </a:cubicBezTo>
                  <a:cubicBezTo>
                    <a:pt x="54805" y="187902"/>
                    <a:pt x="67331" y="216087"/>
                    <a:pt x="90819" y="238009"/>
                  </a:cubicBezTo>
                  <a:cubicBezTo>
                    <a:pt x="115873" y="259930"/>
                    <a:pt x="147189" y="269326"/>
                    <a:pt x="183204" y="269326"/>
                  </a:cubicBezTo>
                  <a:close/>
                </a:path>
              </a:pathLst>
            </a:custGeom>
            <a:solidFill>
              <a:srgbClr val="FFFFFF"/>
            </a:solidFill>
            <a:ln w="156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Intro Light (Заголовки)"/>
          <a:ea typeface="Helvetica" panose="00000500000000000000" pitchFamily="50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Helvetica" panose="00000500000000000000" pitchFamily="50" charset="0"/>
          <a:ea typeface="Helvetica" panose="00000500000000000000" pitchFamily="50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096939" y="560951"/>
            <a:ext cx="1266268" cy="1266268"/>
          </a:xfrm>
          <a:prstGeom prst="rect">
            <a:avLst/>
          </a:prstGeom>
        </p:spPr>
      </p:pic>
      <p:sp>
        <p:nvSpPr>
          <p:cNvPr id="27" name="Номер слайда 26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BC3DA-7082-4C05-B408-8D9B5D832BE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object 7"/>
          <p:cNvSpPr/>
          <p:nvPr userDrawn="1"/>
        </p:nvSpPr>
        <p:spPr>
          <a:xfrm flipV="1">
            <a:off x="863128" y="2156558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" name="object 7"/>
          <p:cNvSpPr/>
          <p:nvPr userDrawn="1"/>
        </p:nvSpPr>
        <p:spPr>
          <a:xfrm flipV="1">
            <a:off x="863128" y="4068925"/>
            <a:ext cx="10500079" cy="45719"/>
          </a:xfrm>
          <a:custGeom>
            <a:avLst/>
            <a:gdLst/>
            <a:ahLst/>
            <a:cxnLst/>
            <a:rect l="l" t="t" r="r" b="b"/>
            <a:pathLst>
              <a:path w="8264829">
                <a:moveTo>
                  <a:pt x="8264829" y="0"/>
                </a:moveTo>
                <a:lnTo>
                  <a:pt x="0" y="0"/>
                </a:lnTo>
              </a:path>
            </a:pathLst>
          </a:custGeom>
          <a:ln w="11836">
            <a:solidFill>
              <a:srgbClr val="FFFFFF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grpSp>
        <p:nvGrpSpPr>
          <p:cNvPr id="30" name="Группа 29"/>
          <p:cNvGrpSpPr/>
          <p:nvPr userDrawn="1"/>
        </p:nvGrpSpPr>
        <p:grpSpPr>
          <a:xfrm>
            <a:off x="1080073" y="2579657"/>
            <a:ext cx="4426535" cy="439264"/>
            <a:chOff x="1011221" y="-6091220"/>
            <a:chExt cx="5173512" cy="513389"/>
          </a:xfrm>
        </p:grpSpPr>
        <p:sp>
          <p:nvSpPr>
            <p:cNvPr id="33" name="Полилиния: фигура 32"/>
            <p:cNvSpPr/>
            <p:nvPr/>
          </p:nvSpPr>
          <p:spPr>
            <a:xfrm>
              <a:off x="1011221" y="-6080128"/>
              <a:ext cx="358105" cy="491206"/>
            </a:xfrm>
            <a:custGeom>
              <a:avLst/>
              <a:gdLst>
                <a:gd name="connsiteX0" fmla="*/ 34860 w 358105"/>
                <a:gd name="connsiteY0" fmla="*/ 33275 h 491206"/>
                <a:gd name="connsiteX1" fmla="*/ 34860 w 358105"/>
                <a:gd name="connsiteY1" fmla="*/ 201236 h 491206"/>
                <a:gd name="connsiteX2" fmla="*/ 188560 w 358105"/>
                <a:gd name="connsiteY2" fmla="*/ 201236 h 491206"/>
                <a:gd name="connsiteX3" fmla="*/ 313738 w 358105"/>
                <a:gd name="connsiteY3" fmla="*/ 240850 h 491206"/>
                <a:gd name="connsiteX4" fmla="*/ 358105 w 358105"/>
                <a:gd name="connsiteY4" fmla="*/ 345429 h 491206"/>
                <a:gd name="connsiteX5" fmla="*/ 313738 w 358105"/>
                <a:gd name="connsiteY5" fmla="*/ 450008 h 491206"/>
                <a:gd name="connsiteX6" fmla="*/ 188560 w 358105"/>
                <a:gd name="connsiteY6" fmla="*/ 491206 h 491206"/>
                <a:gd name="connsiteX7" fmla="*/ 0 w 358105"/>
                <a:gd name="connsiteY7" fmla="*/ 491206 h 491206"/>
                <a:gd name="connsiteX8" fmla="*/ 0 w 358105"/>
                <a:gd name="connsiteY8" fmla="*/ 0 h 491206"/>
                <a:gd name="connsiteX9" fmla="*/ 315323 w 358105"/>
                <a:gd name="connsiteY9" fmla="*/ 0 h 491206"/>
                <a:gd name="connsiteX10" fmla="*/ 315323 w 358105"/>
                <a:gd name="connsiteY10" fmla="*/ 31691 h 491206"/>
                <a:gd name="connsiteX11" fmla="*/ 34860 w 358105"/>
                <a:gd name="connsiteY11" fmla="*/ 31691 h 491206"/>
                <a:gd name="connsiteX12" fmla="*/ 188560 w 358105"/>
                <a:gd name="connsiteY12" fmla="*/ 232927 h 491206"/>
                <a:gd name="connsiteX13" fmla="*/ 34860 w 358105"/>
                <a:gd name="connsiteY13" fmla="*/ 232927 h 491206"/>
                <a:gd name="connsiteX14" fmla="*/ 34860 w 358105"/>
                <a:gd name="connsiteY14" fmla="*/ 459516 h 491206"/>
                <a:gd name="connsiteX15" fmla="*/ 83980 w 358105"/>
                <a:gd name="connsiteY15" fmla="*/ 459516 h 491206"/>
                <a:gd name="connsiteX16" fmla="*/ 141024 w 358105"/>
                <a:gd name="connsiteY16" fmla="*/ 459516 h 491206"/>
                <a:gd name="connsiteX17" fmla="*/ 188560 w 358105"/>
                <a:gd name="connsiteY17" fmla="*/ 459516 h 491206"/>
                <a:gd name="connsiteX18" fmla="*/ 288386 w 358105"/>
                <a:gd name="connsiteY18" fmla="*/ 427825 h 491206"/>
                <a:gd name="connsiteX19" fmla="*/ 323246 w 358105"/>
                <a:gd name="connsiteY19" fmla="*/ 347014 h 491206"/>
                <a:gd name="connsiteX20" fmla="*/ 288386 w 358105"/>
                <a:gd name="connsiteY20" fmla="*/ 264618 h 491206"/>
                <a:gd name="connsiteX21" fmla="*/ 188560 w 358105"/>
                <a:gd name="connsiteY21" fmla="*/ 232927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8105" h="491206">
                  <a:moveTo>
                    <a:pt x="34860" y="33275"/>
                  </a:moveTo>
                  <a:lnTo>
                    <a:pt x="34860" y="201236"/>
                  </a:lnTo>
                  <a:lnTo>
                    <a:pt x="188560" y="201236"/>
                  </a:lnTo>
                  <a:cubicBezTo>
                    <a:pt x="242434" y="201236"/>
                    <a:pt x="285217" y="213912"/>
                    <a:pt x="313738" y="240850"/>
                  </a:cubicBezTo>
                  <a:cubicBezTo>
                    <a:pt x="342260" y="267787"/>
                    <a:pt x="358105" y="302647"/>
                    <a:pt x="358105" y="345429"/>
                  </a:cubicBezTo>
                  <a:cubicBezTo>
                    <a:pt x="358105" y="388212"/>
                    <a:pt x="342260" y="423071"/>
                    <a:pt x="313738" y="450008"/>
                  </a:cubicBezTo>
                  <a:cubicBezTo>
                    <a:pt x="285217" y="476946"/>
                    <a:pt x="242434" y="491206"/>
                    <a:pt x="188560" y="491206"/>
                  </a:cubicBezTo>
                  <a:lnTo>
                    <a:pt x="0" y="491206"/>
                  </a:lnTo>
                  <a:lnTo>
                    <a:pt x="0" y="0"/>
                  </a:lnTo>
                  <a:lnTo>
                    <a:pt x="315323" y="0"/>
                  </a:lnTo>
                  <a:lnTo>
                    <a:pt x="315323" y="31691"/>
                  </a:lnTo>
                  <a:lnTo>
                    <a:pt x="34860" y="31691"/>
                  </a:lnTo>
                  <a:close/>
                  <a:moveTo>
                    <a:pt x="188560" y="232927"/>
                  </a:moveTo>
                  <a:lnTo>
                    <a:pt x="34860" y="232927"/>
                  </a:lnTo>
                  <a:lnTo>
                    <a:pt x="34860" y="459516"/>
                  </a:lnTo>
                  <a:cubicBezTo>
                    <a:pt x="45952" y="459516"/>
                    <a:pt x="61797" y="459516"/>
                    <a:pt x="83980" y="459516"/>
                  </a:cubicBezTo>
                  <a:cubicBezTo>
                    <a:pt x="106164" y="459516"/>
                    <a:pt x="125178" y="459516"/>
                    <a:pt x="141024" y="459516"/>
                  </a:cubicBezTo>
                  <a:cubicBezTo>
                    <a:pt x="158454" y="459516"/>
                    <a:pt x="174299" y="459516"/>
                    <a:pt x="188560" y="459516"/>
                  </a:cubicBezTo>
                  <a:cubicBezTo>
                    <a:pt x="231342" y="459516"/>
                    <a:pt x="264618" y="448424"/>
                    <a:pt x="288386" y="427825"/>
                  </a:cubicBezTo>
                  <a:cubicBezTo>
                    <a:pt x="312154" y="407226"/>
                    <a:pt x="323246" y="380289"/>
                    <a:pt x="323246" y="347014"/>
                  </a:cubicBezTo>
                  <a:cubicBezTo>
                    <a:pt x="323246" y="313738"/>
                    <a:pt x="312154" y="286801"/>
                    <a:pt x="288386" y="264618"/>
                  </a:cubicBezTo>
                  <a:cubicBezTo>
                    <a:pt x="264618" y="244019"/>
                    <a:pt x="231342" y="232927"/>
                    <a:pt x="188560" y="232927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: фигура 33"/>
            <p:cNvSpPr/>
            <p:nvPr/>
          </p:nvSpPr>
          <p:spPr>
            <a:xfrm>
              <a:off x="1521441" y="-6078543"/>
              <a:ext cx="285216" cy="491206"/>
            </a:xfrm>
            <a:custGeom>
              <a:avLst/>
              <a:gdLst>
                <a:gd name="connsiteX0" fmla="*/ 282048 w 285216"/>
                <a:gd name="connsiteY0" fmla="*/ 0 h 491206"/>
                <a:gd name="connsiteX1" fmla="*/ 282048 w 285216"/>
                <a:gd name="connsiteY1" fmla="*/ 31691 h 491206"/>
                <a:gd name="connsiteX2" fmla="*/ 34860 w 285216"/>
                <a:gd name="connsiteY2" fmla="*/ 31691 h 491206"/>
                <a:gd name="connsiteX3" fmla="*/ 34860 w 285216"/>
                <a:gd name="connsiteY3" fmla="*/ 221835 h 491206"/>
                <a:gd name="connsiteX4" fmla="*/ 272540 w 285216"/>
                <a:gd name="connsiteY4" fmla="*/ 221835 h 491206"/>
                <a:gd name="connsiteX5" fmla="*/ 272540 w 285216"/>
                <a:gd name="connsiteY5" fmla="*/ 253526 h 491206"/>
                <a:gd name="connsiteX6" fmla="*/ 34860 w 285216"/>
                <a:gd name="connsiteY6" fmla="*/ 253526 h 491206"/>
                <a:gd name="connsiteX7" fmla="*/ 34860 w 285216"/>
                <a:gd name="connsiteY7" fmla="*/ 457931 h 491206"/>
                <a:gd name="connsiteX8" fmla="*/ 285217 w 285216"/>
                <a:gd name="connsiteY8" fmla="*/ 457931 h 491206"/>
                <a:gd name="connsiteX9" fmla="*/ 285217 w 285216"/>
                <a:gd name="connsiteY9" fmla="*/ 491206 h 491206"/>
                <a:gd name="connsiteX10" fmla="*/ 0 w 285216"/>
                <a:gd name="connsiteY10" fmla="*/ 491206 h 491206"/>
                <a:gd name="connsiteX11" fmla="*/ 0 w 285216"/>
                <a:gd name="connsiteY11" fmla="*/ 0 h 491206"/>
                <a:gd name="connsiteX12" fmla="*/ 282048 w 285216"/>
                <a:gd name="connsiteY12" fmla="*/ 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216" h="491206">
                  <a:moveTo>
                    <a:pt x="282048" y="0"/>
                  </a:moveTo>
                  <a:lnTo>
                    <a:pt x="282048" y="31691"/>
                  </a:lnTo>
                  <a:lnTo>
                    <a:pt x="34860" y="31691"/>
                  </a:lnTo>
                  <a:lnTo>
                    <a:pt x="34860" y="221835"/>
                  </a:lnTo>
                  <a:lnTo>
                    <a:pt x="272540" y="221835"/>
                  </a:lnTo>
                  <a:lnTo>
                    <a:pt x="272540" y="253526"/>
                  </a:lnTo>
                  <a:lnTo>
                    <a:pt x="34860" y="253526"/>
                  </a:lnTo>
                  <a:lnTo>
                    <a:pt x="34860" y="457931"/>
                  </a:lnTo>
                  <a:lnTo>
                    <a:pt x="285217" y="457931"/>
                  </a:lnTo>
                  <a:lnTo>
                    <a:pt x="285217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282048" y="0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34"/>
            <p:cNvSpPr/>
            <p:nvPr/>
          </p:nvSpPr>
          <p:spPr>
            <a:xfrm>
              <a:off x="1931836" y="-6091220"/>
              <a:ext cx="343844" cy="513389"/>
            </a:xfrm>
            <a:custGeom>
              <a:avLst/>
              <a:gdLst>
                <a:gd name="connsiteX0" fmla="*/ 47536 w 343844"/>
                <a:gd name="connsiteY0" fmla="*/ 120425 h 513389"/>
                <a:gd name="connsiteX1" fmla="*/ 14261 w 343844"/>
                <a:gd name="connsiteY1" fmla="*/ 120425 h 513389"/>
                <a:gd name="connsiteX2" fmla="*/ 36444 w 343844"/>
                <a:gd name="connsiteY2" fmla="*/ 50705 h 513389"/>
                <a:gd name="connsiteX3" fmla="*/ 93488 w 343844"/>
                <a:gd name="connsiteY3" fmla="*/ 11092 h 513389"/>
                <a:gd name="connsiteX4" fmla="*/ 167961 w 343844"/>
                <a:gd name="connsiteY4" fmla="*/ 0 h 513389"/>
                <a:gd name="connsiteX5" fmla="*/ 275709 w 343844"/>
                <a:gd name="connsiteY5" fmla="*/ 34860 h 513389"/>
                <a:gd name="connsiteX6" fmla="*/ 318492 w 343844"/>
                <a:gd name="connsiteY6" fmla="*/ 128347 h 513389"/>
                <a:gd name="connsiteX7" fmla="*/ 293139 w 343844"/>
                <a:gd name="connsiteY7" fmla="*/ 196483 h 513389"/>
                <a:gd name="connsiteX8" fmla="*/ 229758 w 343844"/>
                <a:gd name="connsiteY8" fmla="*/ 236096 h 513389"/>
                <a:gd name="connsiteX9" fmla="*/ 312154 w 343844"/>
                <a:gd name="connsiteY9" fmla="*/ 283632 h 513389"/>
                <a:gd name="connsiteX10" fmla="*/ 343845 w 343844"/>
                <a:gd name="connsiteY10" fmla="*/ 369197 h 513389"/>
                <a:gd name="connsiteX11" fmla="*/ 294724 w 343844"/>
                <a:gd name="connsiteY11" fmla="*/ 476946 h 513389"/>
                <a:gd name="connsiteX12" fmla="*/ 167961 w 343844"/>
                <a:gd name="connsiteY12" fmla="*/ 513390 h 513389"/>
                <a:gd name="connsiteX13" fmla="*/ 47536 w 343844"/>
                <a:gd name="connsiteY13" fmla="*/ 473777 h 513389"/>
                <a:gd name="connsiteX14" fmla="*/ 0 w 343844"/>
                <a:gd name="connsiteY14" fmla="*/ 361274 h 513389"/>
                <a:gd name="connsiteX15" fmla="*/ 31691 w 343844"/>
                <a:gd name="connsiteY15" fmla="*/ 361274 h 513389"/>
                <a:gd name="connsiteX16" fmla="*/ 71304 w 343844"/>
                <a:gd name="connsiteY16" fmla="*/ 450008 h 513389"/>
                <a:gd name="connsiteX17" fmla="*/ 167961 w 343844"/>
                <a:gd name="connsiteY17" fmla="*/ 481699 h 513389"/>
                <a:gd name="connsiteX18" fmla="*/ 267787 w 343844"/>
                <a:gd name="connsiteY18" fmla="*/ 453178 h 513389"/>
                <a:gd name="connsiteX19" fmla="*/ 307400 w 343844"/>
                <a:gd name="connsiteY19" fmla="*/ 367613 h 513389"/>
                <a:gd name="connsiteX20" fmla="*/ 266202 w 343844"/>
                <a:gd name="connsiteY20" fmla="*/ 282048 h 513389"/>
                <a:gd name="connsiteX21" fmla="*/ 167961 w 343844"/>
                <a:gd name="connsiteY21" fmla="*/ 251941 h 513389"/>
                <a:gd name="connsiteX22" fmla="*/ 136270 w 343844"/>
                <a:gd name="connsiteY22" fmla="*/ 251941 h 513389"/>
                <a:gd name="connsiteX23" fmla="*/ 136270 w 343844"/>
                <a:gd name="connsiteY23" fmla="*/ 221835 h 513389"/>
                <a:gd name="connsiteX24" fmla="*/ 167961 w 343844"/>
                <a:gd name="connsiteY24" fmla="*/ 221835 h 513389"/>
                <a:gd name="connsiteX25" fmla="*/ 250357 w 343844"/>
                <a:gd name="connsiteY25" fmla="*/ 198067 h 513389"/>
                <a:gd name="connsiteX26" fmla="*/ 285217 w 343844"/>
                <a:gd name="connsiteY26" fmla="*/ 129932 h 513389"/>
                <a:gd name="connsiteX27" fmla="*/ 250357 w 343844"/>
                <a:gd name="connsiteY27" fmla="*/ 57043 h 513389"/>
                <a:gd name="connsiteX28" fmla="*/ 166376 w 343844"/>
                <a:gd name="connsiteY28" fmla="*/ 31691 h 513389"/>
                <a:gd name="connsiteX29" fmla="*/ 80811 w 343844"/>
                <a:gd name="connsiteY29" fmla="*/ 53874 h 513389"/>
                <a:gd name="connsiteX30" fmla="*/ 47536 w 343844"/>
                <a:gd name="connsiteY30" fmla="*/ 120425 h 513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43844" h="513389">
                  <a:moveTo>
                    <a:pt x="47536" y="120425"/>
                  </a:moveTo>
                  <a:lnTo>
                    <a:pt x="14261" y="120425"/>
                  </a:lnTo>
                  <a:cubicBezTo>
                    <a:pt x="14261" y="93488"/>
                    <a:pt x="22183" y="69720"/>
                    <a:pt x="36444" y="50705"/>
                  </a:cubicBezTo>
                  <a:cubicBezTo>
                    <a:pt x="52290" y="31691"/>
                    <a:pt x="69720" y="19014"/>
                    <a:pt x="93488" y="11092"/>
                  </a:cubicBezTo>
                  <a:cubicBezTo>
                    <a:pt x="117256" y="3169"/>
                    <a:pt x="141024" y="0"/>
                    <a:pt x="167961" y="0"/>
                  </a:cubicBezTo>
                  <a:cubicBezTo>
                    <a:pt x="210743" y="0"/>
                    <a:pt x="247188" y="11092"/>
                    <a:pt x="275709" y="34860"/>
                  </a:cubicBezTo>
                  <a:cubicBezTo>
                    <a:pt x="304231" y="58628"/>
                    <a:pt x="318492" y="88734"/>
                    <a:pt x="318492" y="128347"/>
                  </a:cubicBezTo>
                  <a:cubicBezTo>
                    <a:pt x="318492" y="153700"/>
                    <a:pt x="310569" y="177468"/>
                    <a:pt x="293139" y="196483"/>
                  </a:cubicBezTo>
                  <a:cubicBezTo>
                    <a:pt x="275709" y="215497"/>
                    <a:pt x="255110" y="229758"/>
                    <a:pt x="229758" y="236096"/>
                  </a:cubicBezTo>
                  <a:cubicBezTo>
                    <a:pt x="263033" y="244019"/>
                    <a:pt x="289970" y="259864"/>
                    <a:pt x="312154" y="283632"/>
                  </a:cubicBezTo>
                  <a:cubicBezTo>
                    <a:pt x="332753" y="305816"/>
                    <a:pt x="343845" y="334337"/>
                    <a:pt x="343845" y="369197"/>
                  </a:cubicBezTo>
                  <a:cubicBezTo>
                    <a:pt x="343845" y="416733"/>
                    <a:pt x="327999" y="451593"/>
                    <a:pt x="294724" y="476946"/>
                  </a:cubicBezTo>
                  <a:cubicBezTo>
                    <a:pt x="261449" y="502298"/>
                    <a:pt x="220251" y="513390"/>
                    <a:pt x="167961" y="513390"/>
                  </a:cubicBezTo>
                  <a:cubicBezTo>
                    <a:pt x="118840" y="513390"/>
                    <a:pt x="79227" y="500714"/>
                    <a:pt x="47536" y="473777"/>
                  </a:cubicBezTo>
                  <a:cubicBezTo>
                    <a:pt x="15845" y="446839"/>
                    <a:pt x="0" y="410395"/>
                    <a:pt x="0" y="361274"/>
                  </a:cubicBezTo>
                  <a:lnTo>
                    <a:pt x="31691" y="361274"/>
                  </a:lnTo>
                  <a:cubicBezTo>
                    <a:pt x="31691" y="399303"/>
                    <a:pt x="44367" y="427825"/>
                    <a:pt x="71304" y="450008"/>
                  </a:cubicBezTo>
                  <a:cubicBezTo>
                    <a:pt x="98241" y="470607"/>
                    <a:pt x="129932" y="481699"/>
                    <a:pt x="167961" y="481699"/>
                  </a:cubicBezTo>
                  <a:cubicBezTo>
                    <a:pt x="207574" y="481699"/>
                    <a:pt x="240850" y="472192"/>
                    <a:pt x="267787" y="453178"/>
                  </a:cubicBezTo>
                  <a:cubicBezTo>
                    <a:pt x="294724" y="434163"/>
                    <a:pt x="307400" y="405641"/>
                    <a:pt x="307400" y="367613"/>
                  </a:cubicBezTo>
                  <a:cubicBezTo>
                    <a:pt x="307400" y="331168"/>
                    <a:pt x="293139" y="302647"/>
                    <a:pt x="266202" y="282048"/>
                  </a:cubicBezTo>
                  <a:cubicBezTo>
                    <a:pt x="239265" y="261449"/>
                    <a:pt x="205990" y="251941"/>
                    <a:pt x="167961" y="251941"/>
                  </a:cubicBezTo>
                  <a:lnTo>
                    <a:pt x="136270" y="251941"/>
                  </a:lnTo>
                  <a:lnTo>
                    <a:pt x="136270" y="221835"/>
                  </a:lnTo>
                  <a:lnTo>
                    <a:pt x="167961" y="221835"/>
                  </a:lnTo>
                  <a:cubicBezTo>
                    <a:pt x="199652" y="221835"/>
                    <a:pt x="226589" y="213912"/>
                    <a:pt x="250357" y="198067"/>
                  </a:cubicBezTo>
                  <a:cubicBezTo>
                    <a:pt x="274125" y="182222"/>
                    <a:pt x="285217" y="158454"/>
                    <a:pt x="285217" y="129932"/>
                  </a:cubicBezTo>
                  <a:cubicBezTo>
                    <a:pt x="285217" y="98241"/>
                    <a:pt x="274125" y="72889"/>
                    <a:pt x="250357" y="57043"/>
                  </a:cubicBezTo>
                  <a:cubicBezTo>
                    <a:pt x="228173" y="39613"/>
                    <a:pt x="199652" y="31691"/>
                    <a:pt x="166376" y="31691"/>
                  </a:cubicBezTo>
                  <a:cubicBezTo>
                    <a:pt x="133101" y="31691"/>
                    <a:pt x="104579" y="39613"/>
                    <a:pt x="80811" y="53874"/>
                  </a:cubicBezTo>
                  <a:cubicBezTo>
                    <a:pt x="57043" y="68135"/>
                    <a:pt x="47536" y="90319"/>
                    <a:pt x="47536" y="120425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35"/>
            <p:cNvSpPr/>
            <p:nvPr/>
          </p:nvSpPr>
          <p:spPr>
            <a:xfrm>
              <a:off x="2404028" y="-6086466"/>
              <a:ext cx="495960" cy="505467"/>
            </a:xfrm>
            <a:custGeom>
              <a:avLst/>
              <a:gdLst>
                <a:gd name="connsiteX0" fmla="*/ 495960 w 495960"/>
                <a:gd name="connsiteY0" fmla="*/ 251941 h 505467"/>
                <a:gd name="connsiteX1" fmla="*/ 426240 w 495960"/>
                <a:gd name="connsiteY1" fmla="*/ 434163 h 505467"/>
                <a:gd name="connsiteX2" fmla="*/ 247188 w 495960"/>
                <a:gd name="connsiteY2" fmla="*/ 505467 h 505467"/>
                <a:gd name="connsiteX3" fmla="*/ 69720 w 495960"/>
                <a:gd name="connsiteY3" fmla="*/ 435748 h 505467"/>
                <a:gd name="connsiteX4" fmla="*/ 0 w 495960"/>
                <a:gd name="connsiteY4" fmla="*/ 251941 h 505467"/>
                <a:gd name="connsiteX5" fmla="*/ 69720 w 495960"/>
                <a:gd name="connsiteY5" fmla="*/ 69720 h 505467"/>
                <a:gd name="connsiteX6" fmla="*/ 247188 w 495960"/>
                <a:gd name="connsiteY6" fmla="*/ 0 h 505467"/>
                <a:gd name="connsiteX7" fmla="*/ 426240 w 495960"/>
                <a:gd name="connsiteY7" fmla="*/ 69720 h 505467"/>
                <a:gd name="connsiteX8" fmla="*/ 495960 w 495960"/>
                <a:gd name="connsiteY8" fmla="*/ 251941 h 505467"/>
                <a:gd name="connsiteX9" fmla="*/ 95072 w 495960"/>
                <a:gd name="connsiteY9" fmla="*/ 95072 h 505467"/>
                <a:gd name="connsiteX10" fmla="*/ 34860 w 495960"/>
                <a:gd name="connsiteY10" fmla="*/ 253526 h 505467"/>
                <a:gd name="connsiteX11" fmla="*/ 95072 w 495960"/>
                <a:gd name="connsiteY11" fmla="*/ 411980 h 505467"/>
                <a:gd name="connsiteX12" fmla="*/ 247188 w 495960"/>
                <a:gd name="connsiteY12" fmla="*/ 473777 h 505467"/>
                <a:gd name="connsiteX13" fmla="*/ 399303 w 495960"/>
                <a:gd name="connsiteY13" fmla="*/ 411980 h 505467"/>
                <a:gd name="connsiteX14" fmla="*/ 459516 w 495960"/>
                <a:gd name="connsiteY14" fmla="*/ 253526 h 505467"/>
                <a:gd name="connsiteX15" fmla="*/ 399303 w 495960"/>
                <a:gd name="connsiteY15" fmla="*/ 95072 h 505467"/>
                <a:gd name="connsiteX16" fmla="*/ 247188 w 495960"/>
                <a:gd name="connsiteY16" fmla="*/ 33275 h 505467"/>
                <a:gd name="connsiteX17" fmla="*/ 95072 w 495960"/>
                <a:gd name="connsiteY17" fmla="*/ 95072 h 50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5960" h="505467">
                  <a:moveTo>
                    <a:pt x="495960" y="251941"/>
                  </a:moveTo>
                  <a:cubicBezTo>
                    <a:pt x="495960" y="326415"/>
                    <a:pt x="472192" y="386627"/>
                    <a:pt x="426240" y="434163"/>
                  </a:cubicBezTo>
                  <a:cubicBezTo>
                    <a:pt x="380289" y="481699"/>
                    <a:pt x="320076" y="505467"/>
                    <a:pt x="247188" y="505467"/>
                  </a:cubicBezTo>
                  <a:cubicBezTo>
                    <a:pt x="175884" y="505467"/>
                    <a:pt x="115671" y="481699"/>
                    <a:pt x="69720" y="435748"/>
                  </a:cubicBezTo>
                  <a:cubicBezTo>
                    <a:pt x="22184" y="388212"/>
                    <a:pt x="0" y="327999"/>
                    <a:pt x="0" y="251941"/>
                  </a:cubicBezTo>
                  <a:cubicBezTo>
                    <a:pt x="0" y="177468"/>
                    <a:pt x="23768" y="115671"/>
                    <a:pt x="69720" y="69720"/>
                  </a:cubicBezTo>
                  <a:cubicBezTo>
                    <a:pt x="117256" y="22184"/>
                    <a:pt x="175884" y="0"/>
                    <a:pt x="247188" y="0"/>
                  </a:cubicBezTo>
                  <a:cubicBezTo>
                    <a:pt x="318492" y="0"/>
                    <a:pt x="378704" y="23768"/>
                    <a:pt x="426240" y="69720"/>
                  </a:cubicBezTo>
                  <a:cubicBezTo>
                    <a:pt x="472192" y="117256"/>
                    <a:pt x="495960" y="177468"/>
                    <a:pt x="495960" y="251941"/>
                  </a:cubicBezTo>
                  <a:close/>
                  <a:moveTo>
                    <a:pt x="95072" y="95072"/>
                  </a:moveTo>
                  <a:cubicBezTo>
                    <a:pt x="55459" y="136270"/>
                    <a:pt x="34860" y="188560"/>
                    <a:pt x="34860" y="253526"/>
                  </a:cubicBezTo>
                  <a:cubicBezTo>
                    <a:pt x="34860" y="318492"/>
                    <a:pt x="55459" y="370782"/>
                    <a:pt x="95072" y="411980"/>
                  </a:cubicBezTo>
                  <a:cubicBezTo>
                    <a:pt x="134686" y="453178"/>
                    <a:pt x="185391" y="473777"/>
                    <a:pt x="247188" y="473777"/>
                  </a:cubicBezTo>
                  <a:cubicBezTo>
                    <a:pt x="308985" y="473777"/>
                    <a:pt x="359690" y="453178"/>
                    <a:pt x="399303" y="411980"/>
                  </a:cubicBezTo>
                  <a:cubicBezTo>
                    <a:pt x="438917" y="370782"/>
                    <a:pt x="459516" y="318492"/>
                    <a:pt x="459516" y="253526"/>
                  </a:cubicBezTo>
                  <a:cubicBezTo>
                    <a:pt x="459516" y="188560"/>
                    <a:pt x="438917" y="136270"/>
                    <a:pt x="399303" y="95072"/>
                  </a:cubicBezTo>
                  <a:cubicBezTo>
                    <a:pt x="359690" y="53874"/>
                    <a:pt x="308985" y="33275"/>
                    <a:pt x="247188" y="33275"/>
                  </a:cubicBezTo>
                  <a:cubicBezTo>
                    <a:pt x="185391" y="33275"/>
                    <a:pt x="134686" y="53874"/>
                    <a:pt x="95072" y="95072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36"/>
            <p:cNvSpPr/>
            <p:nvPr/>
          </p:nvSpPr>
          <p:spPr>
            <a:xfrm>
              <a:off x="3060027" y="-6078543"/>
              <a:ext cx="366028" cy="491206"/>
            </a:xfrm>
            <a:custGeom>
              <a:avLst/>
              <a:gdLst>
                <a:gd name="connsiteX0" fmla="*/ 0 w 366028"/>
                <a:gd name="connsiteY0" fmla="*/ 0 h 491206"/>
                <a:gd name="connsiteX1" fmla="*/ 366028 w 366028"/>
                <a:gd name="connsiteY1" fmla="*/ 0 h 491206"/>
                <a:gd name="connsiteX2" fmla="*/ 366028 w 366028"/>
                <a:gd name="connsiteY2" fmla="*/ 491206 h 491206"/>
                <a:gd name="connsiteX3" fmla="*/ 329584 w 366028"/>
                <a:gd name="connsiteY3" fmla="*/ 491206 h 491206"/>
                <a:gd name="connsiteX4" fmla="*/ 329584 w 366028"/>
                <a:gd name="connsiteY4" fmla="*/ 31691 h 491206"/>
                <a:gd name="connsiteX5" fmla="*/ 34860 w 366028"/>
                <a:gd name="connsiteY5" fmla="*/ 31691 h 491206"/>
                <a:gd name="connsiteX6" fmla="*/ 34860 w 366028"/>
                <a:gd name="connsiteY6" fmla="*/ 489622 h 491206"/>
                <a:gd name="connsiteX7" fmla="*/ 0 w 366028"/>
                <a:gd name="connsiteY7" fmla="*/ 489622 h 491206"/>
                <a:gd name="connsiteX8" fmla="*/ 0 w 366028"/>
                <a:gd name="connsiteY8" fmla="*/ 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6028" h="491206">
                  <a:moveTo>
                    <a:pt x="0" y="0"/>
                  </a:moveTo>
                  <a:lnTo>
                    <a:pt x="366028" y="0"/>
                  </a:lnTo>
                  <a:lnTo>
                    <a:pt x="366028" y="491206"/>
                  </a:lnTo>
                  <a:lnTo>
                    <a:pt x="329584" y="491206"/>
                  </a:lnTo>
                  <a:lnTo>
                    <a:pt x="329584" y="31691"/>
                  </a:lnTo>
                  <a:lnTo>
                    <a:pt x="34860" y="31691"/>
                  </a:lnTo>
                  <a:lnTo>
                    <a:pt x="34860" y="489622"/>
                  </a:lnTo>
                  <a:lnTo>
                    <a:pt x="0" y="4896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37"/>
            <p:cNvSpPr/>
            <p:nvPr/>
          </p:nvSpPr>
          <p:spPr>
            <a:xfrm>
              <a:off x="3557571" y="-6081712"/>
              <a:ext cx="473776" cy="492790"/>
            </a:xfrm>
            <a:custGeom>
              <a:avLst/>
              <a:gdLst>
                <a:gd name="connsiteX0" fmla="*/ 369197 w 473776"/>
                <a:gd name="connsiteY0" fmla="*/ 351767 h 492790"/>
                <a:gd name="connsiteX1" fmla="*/ 102995 w 473776"/>
                <a:gd name="connsiteY1" fmla="*/ 351767 h 492790"/>
                <a:gd name="connsiteX2" fmla="*/ 36444 w 473776"/>
                <a:gd name="connsiteY2" fmla="*/ 492791 h 492790"/>
                <a:gd name="connsiteX3" fmla="*/ 0 w 473776"/>
                <a:gd name="connsiteY3" fmla="*/ 492791 h 492790"/>
                <a:gd name="connsiteX4" fmla="*/ 0 w 473776"/>
                <a:gd name="connsiteY4" fmla="*/ 488037 h 492790"/>
                <a:gd name="connsiteX5" fmla="*/ 229758 w 473776"/>
                <a:gd name="connsiteY5" fmla="*/ 0 h 492790"/>
                <a:gd name="connsiteX6" fmla="*/ 245603 w 473776"/>
                <a:gd name="connsiteY6" fmla="*/ 0 h 492790"/>
                <a:gd name="connsiteX7" fmla="*/ 473776 w 473776"/>
                <a:gd name="connsiteY7" fmla="*/ 488037 h 492790"/>
                <a:gd name="connsiteX8" fmla="*/ 473776 w 473776"/>
                <a:gd name="connsiteY8" fmla="*/ 492791 h 492790"/>
                <a:gd name="connsiteX9" fmla="*/ 437332 w 473776"/>
                <a:gd name="connsiteY9" fmla="*/ 492791 h 492790"/>
                <a:gd name="connsiteX10" fmla="*/ 369197 w 473776"/>
                <a:gd name="connsiteY10" fmla="*/ 351767 h 492790"/>
                <a:gd name="connsiteX11" fmla="*/ 237681 w 473776"/>
                <a:gd name="connsiteY11" fmla="*/ 61797 h 492790"/>
                <a:gd name="connsiteX12" fmla="*/ 115671 w 473776"/>
                <a:gd name="connsiteY12" fmla="*/ 320076 h 492790"/>
                <a:gd name="connsiteX13" fmla="*/ 358105 w 473776"/>
                <a:gd name="connsiteY13" fmla="*/ 320076 h 492790"/>
                <a:gd name="connsiteX14" fmla="*/ 237681 w 473776"/>
                <a:gd name="connsiteY14" fmla="*/ 61797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0">
                  <a:moveTo>
                    <a:pt x="369197" y="351767"/>
                  </a:moveTo>
                  <a:lnTo>
                    <a:pt x="102995" y="351767"/>
                  </a:lnTo>
                  <a:lnTo>
                    <a:pt x="36444" y="492791"/>
                  </a:lnTo>
                  <a:lnTo>
                    <a:pt x="0" y="492791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7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9197" y="351767"/>
                  </a:lnTo>
                  <a:close/>
                  <a:moveTo>
                    <a:pt x="237681" y="61797"/>
                  </a:moveTo>
                  <a:lnTo>
                    <a:pt x="115671" y="320076"/>
                  </a:lnTo>
                  <a:lnTo>
                    <a:pt x="358105" y="320076"/>
                  </a:lnTo>
                  <a:lnTo>
                    <a:pt x="237681" y="61797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9" name="Полилиния: фигура 38"/>
            <p:cNvSpPr/>
            <p:nvPr/>
          </p:nvSpPr>
          <p:spPr>
            <a:xfrm>
              <a:off x="4132758" y="-6086466"/>
              <a:ext cx="465853" cy="500713"/>
            </a:xfrm>
            <a:custGeom>
              <a:avLst/>
              <a:gdLst>
                <a:gd name="connsiteX0" fmla="*/ 0 w 465853"/>
                <a:gd name="connsiteY0" fmla="*/ 251941 h 500713"/>
                <a:gd name="connsiteX1" fmla="*/ 69720 w 465853"/>
                <a:gd name="connsiteY1" fmla="*/ 69720 h 500713"/>
                <a:gd name="connsiteX2" fmla="*/ 247188 w 465853"/>
                <a:gd name="connsiteY2" fmla="*/ 0 h 500713"/>
                <a:gd name="connsiteX3" fmla="*/ 378704 w 465853"/>
                <a:gd name="connsiteY3" fmla="*/ 38029 h 500713"/>
                <a:gd name="connsiteX4" fmla="*/ 461100 w 465853"/>
                <a:gd name="connsiteY4" fmla="*/ 142608 h 500713"/>
                <a:gd name="connsiteX5" fmla="*/ 426240 w 465853"/>
                <a:gd name="connsiteY5" fmla="*/ 142608 h 500713"/>
                <a:gd name="connsiteX6" fmla="*/ 353352 w 465853"/>
                <a:gd name="connsiteY6" fmla="*/ 61797 h 500713"/>
                <a:gd name="connsiteX7" fmla="*/ 245603 w 465853"/>
                <a:gd name="connsiteY7" fmla="*/ 33275 h 500713"/>
                <a:gd name="connsiteX8" fmla="*/ 95072 w 465853"/>
                <a:gd name="connsiteY8" fmla="*/ 93488 h 500713"/>
                <a:gd name="connsiteX9" fmla="*/ 36444 w 465853"/>
                <a:gd name="connsiteY9" fmla="*/ 250357 h 500713"/>
                <a:gd name="connsiteX10" fmla="*/ 95072 w 465853"/>
                <a:gd name="connsiteY10" fmla="*/ 405641 h 500713"/>
                <a:gd name="connsiteX11" fmla="*/ 247188 w 465853"/>
                <a:gd name="connsiteY11" fmla="*/ 467438 h 500713"/>
                <a:gd name="connsiteX12" fmla="*/ 358105 w 465853"/>
                <a:gd name="connsiteY12" fmla="*/ 435748 h 500713"/>
                <a:gd name="connsiteX13" fmla="*/ 430994 w 465853"/>
                <a:gd name="connsiteY13" fmla="*/ 348598 h 500713"/>
                <a:gd name="connsiteX14" fmla="*/ 465854 w 465853"/>
                <a:gd name="connsiteY14" fmla="*/ 348598 h 500713"/>
                <a:gd name="connsiteX15" fmla="*/ 383458 w 465853"/>
                <a:gd name="connsiteY15" fmla="*/ 461100 h 500713"/>
                <a:gd name="connsiteX16" fmla="*/ 248772 w 465853"/>
                <a:gd name="connsiteY16" fmla="*/ 500714 h 500713"/>
                <a:gd name="connsiteX17" fmla="*/ 72889 w 465853"/>
                <a:gd name="connsiteY17" fmla="*/ 430994 h 500713"/>
                <a:gd name="connsiteX18" fmla="*/ 0 w 465853"/>
                <a:gd name="connsiteY18" fmla="*/ 251941 h 50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5853" h="500713">
                  <a:moveTo>
                    <a:pt x="0" y="251941"/>
                  </a:moveTo>
                  <a:cubicBezTo>
                    <a:pt x="0" y="177468"/>
                    <a:pt x="23768" y="117256"/>
                    <a:pt x="69720" y="69720"/>
                  </a:cubicBezTo>
                  <a:cubicBezTo>
                    <a:pt x="115671" y="23768"/>
                    <a:pt x="175883" y="0"/>
                    <a:pt x="247188" y="0"/>
                  </a:cubicBezTo>
                  <a:cubicBezTo>
                    <a:pt x="296308" y="1585"/>
                    <a:pt x="339091" y="14261"/>
                    <a:pt x="378704" y="38029"/>
                  </a:cubicBezTo>
                  <a:cubicBezTo>
                    <a:pt x="416733" y="61797"/>
                    <a:pt x="445255" y="98241"/>
                    <a:pt x="461100" y="142608"/>
                  </a:cubicBezTo>
                  <a:lnTo>
                    <a:pt x="426240" y="142608"/>
                  </a:lnTo>
                  <a:cubicBezTo>
                    <a:pt x="410395" y="107749"/>
                    <a:pt x="385042" y="80811"/>
                    <a:pt x="353352" y="61797"/>
                  </a:cubicBezTo>
                  <a:cubicBezTo>
                    <a:pt x="321661" y="42782"/>
                    <a:pt x="285217" y="33275"/>
                    <a:pt x="245603" y="33275"/>
                  </a:cubicBezTo>
                  <a:cubicBezTo>
                    <a:pt x="183806" y="31691"/>
                    <a:pt x="133101" y="52290"/>
                    <a:pt x="95072" y="93488"/>
                  </a:cubicBezTo>
                  <a:cubicBezTo>
                    <a:pt x="55459" y="134686"/>
                    <a:pt x="36444" y="186975"/>
                    <a:pt x="36444" y="250357"/>
                  </a:cubicBezTo>
                  <a:cubicBezTo>
                    <a:pt x="36444" y="313738"/>
                    <a:pt x="55459" y="364443"/>
                    <a:pt x="95072" y="405641"/>
                  </a:cubicBezTo>
                  <a:cubicBezTo>
                    <a:pt x="134686" y="446839"/>
                    <a:pt x="185391" y="467438"/>
                    <a:pt x="247188" y="467438"/>
                  </a:cubicBezTo>
                  <a:cubicBezTo>
                    <a:pt x="288386" y="467438"/>
                    <a:pt x="324830" y="456347"/>
                    <a:pt x="358105" y="435748"/>
                  </a:cubicBezTo>
                  <a:cubicBezTo>
                    <a:pt x="391381" y="415149"/>
                    <a:pt x="415149" y="386627"/>
                    <a:pt x="430994" y="348598"/>
                  </a:cubicBezTo>
                  <a:lnTo>
                    <a:pt x="465854" y="348598"/>
                  </a:lnTo>
                  <a:cubicBezTo>
                    <a:pt x="450008" y="396134"/>
                    <a:pt x="423071" y="434163"/>
                    <a:pt x="383458" y="461100"/>
                  </a:cubicBezTo>
                  <a:cubicBezTo>
                    <a:pt x="343844" y="488037"/>
                    <a:pt x="297893" y="500714"/>
                    <a:pt x="248772" y="500714"/>
                  </a:cubicBezTo>
                  <a:cubicBezTo>
                    <a:pt x="177468" y="500714"/>
                    <a:pt x="118840" y="476946"/>
                    <a:pt x="72889" y="430994"/>
                  </a:cubicBezTo>
                  <a:cubicBezTo>
                    <a:pt x="23768" y="386627"/>
                    <a:pt x="0" y="326415"/>
                    <a:pt x="0" y="25194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0" name="Полилиния: фигура 39"/>
            <p:cNvSpPr/>
            <p:nvPr/>
          </p:nvSpPr>
          <p:spPr>
            <a:xfrm>
              <a:off x="4750728" y="-6080128"/>
              <a:ext cx="366028" cy="491206"/>
            </a:xfrm>
            <a:custGeom>
              <a:avLst/>
              <a:gdLst>
                <a:gd name="connsiteX0" fmla="*/ 366028 w 366028"/>
                <a:gd name="connsiteY0" fmla="*/ 491206 h 491206"/>
                <a:gd name="connsiteX1" fmla="*/ 329584 w 366028"/>
                <a:gd name="connsiteY1" fmla="*/ 491206 h 491206"/>
                <a:gd name="connsiteX2" fmla="*/ 329584 w 366028"/>
                <a:gd name="connsiteY2" fmla="*/ 250357 h 491206"/>
                <a:gd name="connsiteX3" fmla="*/ 34860 w 366028"/>
                <a:gd name="connsiteY3" fmla="*/ 250357 h 491206"/>
                <a:gd name="connsiteX4" fmla="*/ 34860 w 366028"/>
                <a:gd name="connsiteY4" fmla="*/ 491206 h 491206"/>
                <a:gd name="connsiteX5" fmla="*/ 0 w 366028"/>
                <a:gd name="connsiteY5" fmla="*/ 491206 h 491206"/>
                <a:gd name="connsiteX6" fmla="*/ 0 w 366028"/>
                <a:gd name="connsiteY6" fmla="*/ 0 h 491206"/>
                <a:gd name="connsiteX7" fmla="*/ 34860 w 366028"/>
                <a:gd name="connsiteY7" fmla="*/ 0 h 491206"/>
                <a:gd name="connsiteX8" fmla="*/ 34860 w 366028"/>
                <a:gd name="connsiteY8" fmla="*/ 217082 h 491206"/>
                <a:gd name="connsiteX9" fmla="*/ 329584 w 366028"/>
                <a:gd name="connsiteY9" fmla="*/ 217082 h 491206"/>
                <a:gd name="connsiteX10" fmla="*/ 329584 w 366028"/>
                <a:gd name="connsiteY10" fmla="*/ 1585 h 491206"/>
                <a:gd name="connsiteX11" fmla="*/ 366028 w 366028"/>
                <a:gd name="connsiteY11" fmla="*/ 1585 h 491206"/>
                <a:gd name="connsiteX12" fmla="*/ 366028 w 366028"/>
                <a:gd name="connsiteY12" fmla="*/ 491206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66028" h="491206">
                  <a:moveTo>
                    <a:pt x="366028" y="491206"/>
                  </a:moveTo>
                  <a:lnTo>
                    <a:pt x="329584" y="491206"/>
                  </a:lnTo>
                  <a:lnTo>
                    <a:pt x="329584" y="250357"/>
                  </a:lnTo>
                  <a:lnTo>
                    <a:pt x="34860" y="250357"/>
                  </a:lnTo>
                  <a:lnTo>
                    <a:pt x="34860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34860" y="0"/>
                  </a:lnTo>
                  <a:lnTo>
                    <a:pt x="34860" y="217082"/>
                  </a:lnTo>
                  <a:lnTo>
                    <a:pt x="329584" y="217082"/>
                  </a:lnTo>
                  <a:lnTo>
                    <a:pt x="329584" y="1585"/>
                  </a:lnTo>
                  <a:lnTo>
                    <a:pt x="366028" y="1585"/>
                  </a:lnTo>
                  <a:lnTo>
                    <a:pt x="366028" y="491206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: фигура 40"/>
            <p:cNvSpPr/>
            <p:nvPr/>
          </p:nvSpPr>
          <p:spPr>
            <a:xfrm>
              <a:off x="5249857" y="-6080128"/>
              <a:ext cx="472191" cy="492790"/>
            </a:xfrm>
            <a:custGeom>
              <a:avLst/>
              <a:gdLst>
                <a:gd name="connsiteX0" fmla="*/ 369197 w 472191"/>
                <a:gd name="connsiteY0" fmla="*/ 350183 h 492790"/>
                <a:gd name="connsiteX1" fmla="*/ 102995 w 472191"/>
                <a:gd name="connsiteY1" fmla="*/ 350183 h 492790"/>
                <a:gd name="connsiteX2" fmla="*/ 36444 w 472191"/>
                <a:gd name="connsiteY2" fmla="*/ 491206 h 492790"/>
                <a:gd name="connsiteX3" fmla="*/ 0 w 472191"/>
                <a:gd name="connsiteY3" fmla="*/ 491206 h 492790"/>
                <a:gd name="connsiteX4" fmla="*/ 0 w 472191"/>
                <a:gd name="connsiteY4" fmla="*/ 486453 h 492790"/>
                <a:gd name="connsiteX5" fmla="*/ 228173 w 472191"/>
                <a:gd name="connsiteY5" fmla="*/ 0 h 492790"/>
                <a:gd name="connsiteX6" fmla="*/ 244019 w 472191"/>
                <a:gd name="connsiteY6" fmla="*/ 0 h 492790"/>
                <a:gd name="connsiteX7" fmla="*/ 472192 w 472191"/>
                <a:gd name="connsiteY7" fmla="*/ 488037 h 492790"/>
                <a:gd name="connsiteX8" fmla="*/ 472192 w 472191"/>
                <a:gd name="connsiteY8" fmla="*/ 492791 h 492790"/>
                <a:gd name="connsiteX9" fmla="*/ 435748 w 472191"/>
                <a:gd name="connsiteY9" fmla="*/ 492791 h 492790"/>
                <a:gd name="connsiteX10" fmla="*/ 369197 w 472191"/>
                <a:gd name="connsiteY10" fmla="*/ 350183 h 492790"/>
                <a:gd name="connsiteX11" fmla="*/ 236096 w 472191"/>
                <a:gd name="connsiteY11" fmla="*/ 60212 h 492790"/>
                <a:gd name="connsiteX12" fmla="*/ 114086 w 472191"/>
                <a:gd name="connsiteY12" fmla="*/ 318492 h 492790"/>
                <a:gd name="connsiteX13" fmla="*/ 356521 w 472191"/>
                <a:gd name="connsiteY13" fmla="*/ 318492 h 492790"/>
                <a:gd name="connsiteX14" fmla="*/ 236096 w 472191"/>
                <a:gd name="connsiteY14" fmla="*/ 60212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2191" h="492790">
                  <a:moveTo>
                    <a:pt x="369197" y="350183"/>
                  </a:moveTo>
                  <a:lnTo>
                    <a:pt x="102995" y="350183"/>
                  </a:lnTo>
                  <a:lnTo>
                    <a:pt x="36444" y="491206"/>
                  </a:lnTo>
                  <a:lnTo>
                    <a:pt x="0" y="491206"/>
                  </a:lnTo>
                  <a:lnTo>
                    <a:pt x="0" y="486453"/>
                  </a:lnTo>
                  <a:lnTo>
                    <a:pt x="228173" y="0"/>
                  </a:lnTo>
                  <a:lnTo>
                    <a:pt x="244019" y="0"/>
                  </a:lnTo>
                  <a:lnTo>
                    <a:pt x="472192" y="488037"/>
                  </a:lnTo>
                  <a:lnTo>
                    <a:pt x="472192" y="492791"/>
                  </a:lnTo>
                  <a:lnTo>
                    <a:pt x="435748" y="492791"/>
                  </a:lnTo>
                  <a:lnTo>
                    <a:pt x="369197" y="350183"/>
                  </a:lnTo>
                  <a:close/>
                  <a:moveTo>
                    <a:pt x="236096" y="60212"/>
                  </a:moveTo>
                  <a:lnTo>
                    <a:pt x="114086" y="318492"/>
                  </a:lnTo>
                  <a:lnTo>
                    <a:pt x="356521" y="318492"/>
                  </a:lnTo>
                  <a:lnTo>
                    <a:pt x="236096" y="60212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41"/>
            <p:cNvSpPr/>
            <p:nvPr/>
          </p:nvSpPr>
          <p:spPr>
            <a:xfrm>
              <a:off x="5810783" y="-6080128"/>
              <a:ext cx="373950" cy="491206"/>
            </a:xfrm>
            <a:custGeom>
              <a:avLst/>
              <a:gdLst>
                <a:gd name="connsiteX0" fmla="*/ 0 w 373950"/>
                <a:gd name="connsiteY0" fmla="*/ 486453 h 491206"/>
                <a:gd name="connsiteX1" fmla="*/ 153700 w 373950"/>
                <a:gd name="connsiteY1" fmla="*/ 299477 h 491206"/>
                <a:gd name="connsiteX2" fmla="*/ 58628 w 373950"/>
                <a:gd name="connsiteY2" fmla="*/ 251941 h 491206"/>
                <a:gd name="connsiteX3" fmla="*/ 22183 w 373950"/>
                <a:gd name="connsiteY3" fmla="*/ 153700 h 491206"/>
                <a:gd name="connsiteX4" fmla="*/ 68135 w 373950"/>
                <a:gd name="connsiteY4" fmla="*/ 42782 h 491206"/>
                <a:gd name="connsiteX5" fmla="*/ 185391 w 373950"/>
                <a:gd name="connsiteY5" fmla="*/ 0 h 491206"/>
                <a:gd name="connsiteX6" fmla="*/ 373951 w 373950"/>
                <a:gd name="connsiteY6" fmla="*/ 0 h 491206"/>
                <a:gd name="connsiteX7" fmla="*/ 373951 w 373950"/>
                <a:gd name="connsiteY7" fmla="*/ 491206 h 491206"/>
                <a:gd name="connsiteX8" fmla="*/ 339091 w 373950"/>
                <a:gd name="connsiteY8" fmla="*/ 491206 h 491206"/>
                <a:gd name="connsiteX9" fmla="*/ 339091 w 373950"/>
                <a:gd name="connsiteY9" fmla="*/ 302647 h 491206"/>
                <a:gd name="connsiteX10" fmla="*/ 190144 w 373950"/>
                <a:gd name="connsiteY10" fmla="*/ 302647 h 491206"/>
                <a:gd name="connsiteX11" fmla="*/ 39613 w 373950"/>
                <a:gd name="connsiteY11" fmla="*/ 491206 h 491206"/>
                <a:gd name="connsiteX12" fmla="*/ 0 w 373950"/>
                <a:gd name="connsiteY12" fmla="*/ 491206 h 491206"/>
                <a:gd name="connsiteX13" fmla="*/ 0 w 373950"/>
                <a:gd name="connsiteY13" fmla="*/ 486453 h 491206"/>
                <a:gd name="connsiteX14" fmla="*/ 185391 w 373950"/>
                <a:gd name="connsiteY14" fmla="*/ 272540 h 491206"/>
                <a:gd name="connsiteX15" fmla="*/ 339091 w 373950"/>
                <a:gd name="connsiteY15" fmla="*/ 272540 h 491206"/>
                <a:gd name="connsiteX16" fmla="*/ 339091 w 373950"/>
                <a:gd name="connsiteY16" fmla="*/ 31691 h 491206"/>
                <a:gd name="connsiteX17" fmla="*/ 185391 w 373950"/>
                <a:gd name="connsiteY17" fmla="*/ 31691 h 491206"/>
                <a:gd name="connsiteX18" fmla="*/ 91903 w 373950"/>
                <a:gd name="connsiteY18" fmla="*/ 64966 h 491206"/>
                <a:gd name="connsiteX19" fmla="*/ 55459 w 373950"/>
                <a:gd name="connsiteY19" fmla="*/ 152116 h 491206"/>
                <a:gd name="connsiteX20" fmla="*/ 91903 w 373950"/>
                <a:gd name="connsiteY20" fmla="*/ 239265 h 491206"/>
                <a:gd name="connsiteX21" fmla="*/ 185391 w 373950"/>
                <a:gd name="connsiteY21" fmla="*/ 27254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3950" h="491206">
                  <a:moveTo>
                    <a:pt x="0" y="486453"/>
                  </a:moveTo>
                  <a:lnTo>
                    <a:pt x="153700" y="299477"/>
                  </a:lnTo>
                  <a:cubicBezTo>
                    <a:pt x="115671" y="293139"/>
                    <a:pt x="82396" y="278878"/>
                    <a:pt x="58628" y="251941"/>
                  </a:cubicBezTo>
                  <a:cubicBezTo>
                    <a:pt x="33275" y="226589"/>
                    <a:pt x="22183" y="193313"/>
                    <a:pt x="22183" y="153700"/>
                  </a:cubicBezTo>
                  <a:cubicBezTo>
                    <a:pt x="22183" y="107749"/>
                    <a:pt x="38029" y="71304"/>
                    <a:pt x="68135" y="42782"/>
                  </a:cubicBezTo>
                  <a:cubicBezTo>
                    <a:pt x="98241" y="14261"/>
                    <a:pt x="137855" y="0"/>
                    <a:pt x="185391" y="0"/>
                  </a:cubicBezTo>
                  <a:lnTo>
                    <a:pt x="373951" y="0"/>
                  </a:lnTo>
                  <a:lnTo>
                    <a:pt x="373951" y="491206"/>
                  </a:lnTo>
                  <a:lnTo>
                    <a:pt x="339091" y="491206"/>
                  </a:lnTo>
                  <a:lnTo>
                    <a:pt x="339091" y="302647"/>
                  </a:lnTo>
                  <a:lnTo>
                    <a:pt x="190144" y="302647"/>
                  </a:lnTo>
                  <a:lnTo>
                    <a:pt x="39613" y="491206"/>
                  </a:lnTo>
                  <a:lnTo>
                    <a:pt x="0" y="491206"/>
                  </a:lnTo>
                  <a:lnTo>
                    <a:pt x="0" y="486453"/>
                  </a:lnTo>
                  <a:close/>
                  <a:moveTo>
                    <a:pt x="185391" y="272540"/>
                  </a:moveTo>
                  <a:lnTo>
                    <a:pt x="339091" y="272540"/>
                  </a:lnTo>
                  <a:lnTo>
                    <a:pt x="339091" y="31691"/>
                  </a:lnTo>
                  <a:lnTo>
                    <a:pt x="185391" y="31691"/>
                  </a:lnTo>
                  <a:cubicBezTo>
                    <a:pt x="147362" y="31691"/>
                    <a:pt x="117256" y="42782"/>
                    <a:pt x="91903" y="64966"/>
                  </a:cubicBezTo>
                  <a:cubicBezTo>
                    <a:pt x="66551" y="87150"/>
                    <a:pt x="55459" y="115671"/>
                    <a:pt x="55459" y="152116"/>
                  </a:cubicBezTo>
                  <a:cubicBezTo>
                    <a:pt x="55459" y="188560"/>
                    <a:pt x="68135" y="217082"/>
                    <a:pt x="91903" y="239265"/>
                  </a:cubicBezTo>
                  <a:cubicBezTo>
                    <a:pt x="117256" y="261449"/>
                    <a:pt x="148946" y="272540"/>
                    <a:pt x="185391" y="272540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43" name="Группа 42"/>
          <p:cNvGrpSpPr/>
          <p:nvPr userDrawn="1"/>
        </p:nvGrpSpPr>
        <p:grpSpPr>
          <a:xfrm>
            <a:off x="1027127" y="3312241"/>
            <a:ext cx="2173273" cy="500272"/>
            <a:chOff x="6582453" y="-6086466"/>
            <a:chExt cx="2540012" cy="584693"/>
          </a:xfrm>
        </p:grpSpPr>
        <p:sp>
          <p:nvSpPr>
            <p:cNvPr id="44" name="Полилиния: фигура 43"/>
            <p:cNvSpPr/>
            <p:nvPr/>
          </p:nvSpPr>
          <p:spPr>
            <a:xfrm>
              <a:off x="6582453" y="-6086466"/>
              <a:ext cx="465853" cy="500713"/>
            </a:xfrm>
            <a:custGeom>
              <a:avLst/>
              <a:gdLst>
                <a:gd name="connsiteX0" fmla="*/ 0 w 465853"/>
                <a:gd name="connsiteY0" fmla="*/ 251941 h 500713"/>
                <a:gd name="connsiteX1" fmla="*/ 69720 w 465853"/>
                <a:gd name="connsiteY1" fmla="*/ 69720 h 500713"/>
                <a:gd name="connsiteX2" fmla="*/ 247187 w 465853"/>
                <a:gd name="connsiteY2" fmla="*/ 0 h 500713"/>
                <a:gd name="connsiteX3" fmla="*/ 378704 w 465853"/>
                <a:gd name="connsiteY3" fmla="*/ 38029 h 500713"/>
                <a:gd name="connsiteX4" fmla="*/ 461100 w 465853"/>
                <a:gd name="connsiteY4" fmla="*/ 142608 h 500713"/>
                <a:gd name="connsiteX5" fmla="*/ 426240 w 465853"/>
                <a:gd name="connsiteY5" fmla="*/ 142608 h 500713"/>
                <a:gd name="connsiteX6" fmla="*/ 353352 w 465853"/>
                <a:gd name="connsiteY6" fmla="*/ 61797 h 500713"/>
                <a:gd name="connsiteX7" fmla="*/ 245603 w 465853"/>
                <a:gd name="connsiteY7" fmla="*/ 33275 h 500713"/>
                <a:gd name="connsiteX8" fmla="*/ 95072 w 465853"/>
                <a:gd name="connsiteY8" fmla="*/ 93488 h 500713"/>
                <a:gd name="connsiteX9" fmla="*/ 36444 w 465853"/>
                <a:gd name="connsiteY9" fmla="*/ 250357 h 500713"/>
                <a:gd name="connsiteX10" fmla="*/ 95072 w 465853"/>
                <a:gd name="connsiteY10" fmla="*/ 405641 h 500713"/>
                <a:gd name="connsiteX11" fmla="*/ 247187 w 465853"/>
                <a:gd name="connsiteY11" fmla="*/ 467438 h 500713"/>
                <a:gd name="connsiteX12" fmla="*/ 358105 w 465853"/>
                <a:gd name="connsiteY12" fmla="*/ 435748 h 500713"/>
                <a:gd name="connsiteX13" fmla="*/ 430994 w 465853"/>
                <a:gd name="connsiteY13" fmla="*/ 348598 h 500713"/>
                <a:gd name="connsiteX14" fmla="*/ 465854 w 465853"/>
                <a:gd name="connsiteY14" fmla="*/ 348598 h 500713"/>
                <a:gd name="connsiteX15" fmla="*/ 383458 w 465853"/>
                <a:gd name="connsiteY15" fmla="*/ 461100 h 500713"/>
                <a:gd name="connsiteX16" fmla="*/ 248772 w 465853"/>
                <a:gd name="connsiteY16" fmla="*/ 500714 h 500713"/>
                <a:gd name="connsiteX17" fmla="*/ 72888 w 465853"/>
                <a:gd name="connsiteY17" fmla="*/ 430994 h 500713"/>
                <a:gd name="connsiteX18" fmla="*/ 0 w 465853"/>
                <a:gd name="connsiteY18" fmla="*/ 251941 h 50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65853" h="500713">
                  <a:moveTo>
                    <a:pt x="0" y="251941"/>
                  </a:moveTo>
                  <a:cubicBezTo>
                    <a:pt x="0" y="177468"/>
                    <a:pt x="23768" y="117256"/>
                    <a:pt x="69720" y="69720"/>
                  </a:cubicBezTo>
                  <a:cubicBezTo>
                    <a:pt x="115671" y="23768"/>
                    <a:pt x="175883" y="0"/>
                    <a:pt x="247187" y="0"/>
                  </a:cubicBezTo>
                  <a:cubicBezTo>
                    <a:pt x="296308" y="1585"/>
                    <a:pt x="339091" y="14261"/>
                    <a:pt x="378704" y="38029"/>
                  </a:cubicBezTo>
                  <a:cubicBezTo>
                    <a:pt x="416733" y="61797"/>
                    <a:pt x="445255" y="98241"/>
                    <a:pt x="461100" y="142608"/>
                  </a:cubicBezTo>
                  <a:lnTo>
                    <a:pt x="426240" y="142608"/>
                  </a:lnTo>
                  <a:cubicBezTo>
                    <a:pt x="410395" y="107749"/>
                    <a:pt x="385042" y="80811"/>
                    <a:pt x="353352" y="61797"/>
                  </a:cubicBezTo>
                  <a:cubicBezTo>
                    <a:pt x="321661" y="42782"/>
                    <a:pt x="285217" y="33275"/>
                    <a:pt x="245603" y="33275"/>
                  </a:cubicBezTo>
                  <a:cubicBezTo>
                    <a:pt x="183806" y="31691"/>
                    <a:pt x="133101" y="52290"/>
                    <a:pt x="95072" y="93488"/>
                  </a:cubicBezTo>
                  <a:cubicBezTo>
                    <a:pt x="55459" y="134686"/>
                    <a:pt x="36444" y="186975"/>
                    <a:pt x="36444" y="250357"/>
                  </a:cubicBezTo>
                  <a:cubicBezTo>
                    <a:pt x="36444" y="313738"/>
                    <a:pt x="55459" y="364443"/>
                    <a:pt x="95072" y="405641"/>
                  </a:cubicBezTo>
                  <a:cubicBezTo>
                    <a:pt x="134686" y="446839"/>
                    <a:pt x="185391" y="467438"/>
                    <a:pt x="247187" y="467438"/>
                  </a:cubicBezTo>
                  <a:cubicBezTo>
                    <a:pt x="288385" y="467438"/>
                    <a:pt x="324830" y="456347"/>
                    <a:pt x="358105" y="435748"/>
                  </a:cubicBezTo>
                  <a:cubicBezTo>
                    <a:pt x="391380" y="415149"/>
                    <a:pt x="415148" y="386627"/>
                    <a:pt x="430994" y="348598"/>
                  </a:cubicBezTo>
                  <a:lnTo>
                    <a:pt x="465854" y="348598"/>
                  </a:lnTo>
                  <a:cubicBezTo>
                    <a:pt x="450008" y="396134"/>
                    <a:pt x="423071" y="434163"/>
                    <a:pt x="383458" y="461100"/>
                  </a:cubicBezTo>
                  <a:cubicBezTo>
                    <a:pt x="343844" y="488037"/>
                    <a:pt x="297893" y="500714"/>
                    <a:pt x="248772" y="500714"/>
                  </a:cubicBezTo>
                  <a:cubicBezTo>
                    <a:pt x="177468" y="500714"/>
                    <a:pt x="118840" y="476946"/>
                    <a:pt x="72888" y="430994"/>
                  </a:cubicBezTo>
                  <a:cubicBezTo>
                    <a:pt x="23768" y="386627"/>
                    <a:pt x="0" y="326415"/>
                    <a:pt x="0" y="251941"/>
                  </a:cubicBez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44"/>
            <p:cNvSpPr/>
            <p:nvPr/>
          </p:nvSpPr>
          <p:spPr>
            <a:xfrm>
              <a:off x="7200422" y="-6080128"/>
              <a:ext cx="359689" cy="491206"/>
            </a:xfrm>
            <a:custGeom>
              <a:avLst/>
              <a:gdLst>
                <a:gd name="connsiteX0" fmla="*/ 34860 w 359689"/>
                <a:gd name="connsiteY0" fmla="*/ 491206 h 491206"/>
                <a:gd name="connsiteX1" fmla="*/ 0 w 359689"/>
                <a:gd name="connsiteY1" fmla="*/ 491206 h 491206"/>
                <a:gd name="connsiteX2" fmla="*/ 0 w 359689"/>
                <a:gd name="connsiteY2" fmla="*/ 0 h 491206"/>
                <a:gd name="connsiteX3" fmla="*/ 60212 w 359689"/>
                <a:gd name="connsiteY3" fmla="*/ 0 h 491206"/>
                <a:gd name="connsiteX4" fmla="*/ 131516 w 359689"/>
                <a:gd name="connsiteY4" fmla="*/ 0 h 491206"/>
                <a:gd name="connsiteX5" fmla="*/ 190144 w 359689"/>
                <a:gd name="connsiteY5" fmla="*/ 0 h 491206"/>
                <a:gd name="connsiteX6" fmla="*/ 312153 w 359689"/>
                <a:gd name="connsiteY6" fmla="*/ 45952 h 491206"/>
                <a:gd name="connsiteX7" fmla="*/ 359690 w 359689"/>
                <a:gd name="connsiteY7" fmla="*/ 163207 h 491206"/>
                <a:gd name="connsiteX8" fmla="*/ 312153 w 359689"/>
                <a:gd name="connsiteY8" fmla="*/ 278878 h 491206"/>
                <a:gd name="connsiteX9" fmla="*/ 190144 w 359689"/>
                <a:gd name="connsiteY9" fmla="*/ 324830 h 491206"/>
                <a:gd name="connsiteX10" fmla="*/ 34860 w 359689"/>
                <a:gd name="connsiteY10" fmla="*/ 324830 h 491206"/>
                <a:gd name="connsiteX11" fmla="*/ 34860 w 359689"/>
                <a:gd name="connsiteY11" fmla="*/ 491206 h 491206"/>
                <a:gd name="connsiteX12" fmla="*/ 34860 w 359689"/>
                <a:gd name="connsiteY12" fmla="*/ 293139 h 491206"/>
                <a:gd name="connsiteX13" fmla="*/ 190144 w 359689"/>
                <a:gd name="connsiteY13" fmla="*/ 293139 h 491206"/>
                <a:gd name="connsiteX14" fmla="*/ 286801 w 359689"/>
                <a:gd name="connsiteY14" fmla="*/ 256695 h 491206"/>
                <a:gd name="connsiteX15" fmla="*/ 326414 w 359689"/>
                <a:gd name="connsiteY15" fmla="*/ 163207 h 491206"/>
                <a:gd name="connsiteX16" fmla="*/ 288385 w 359689"/>
                <a:gd name="connsiteY16" fmla="*/ 69720 h 491206"/>
                <a:gd name="connsiteX17" fmla="*/ 191729 w 359689"/>
                <a:gd name="connsiteY17" fmla="*/ 33275 h 491206"/>
                <a:gd name="connsiteX18" fmla="*/ 36444 w 359689"/>
                <a:gd name="connsiteY18" fmla="*/ 33275 h 491206"/>
                <a:gd name="connsiteX19" fmla="*/ 36444 w 359689"/>
                <a:gd name="connsiteY19" fmla="*/ 293139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59689" h="491206">
                  <a:moveTo>
                    <a:pt x="34860" y="491206"/>
                  </a:moveTo>
                  <a:lnTo>
                    <a:pt x="0" y="491206"/>
                  </a:lnTo>
                  <a:lnTo>
                    <a:pt x="0" y="0"/>
                  </a:lnTo>
                  <a:cubicBezTo>
                    <a:pt x="14261" y="0"/>
                    <a:pt x="33275" y="0"/>
                    <a:pt x="60212" y="0"/>
                  </a:cubicBezTo>
                  <a:cubicBezTo>
                    <a:pt x="87150" y="0"/>
                    <a:pt x="109333" y="0"/>
                    <a:pt x="131516" y="0"/>
                  </a:cubicBezTo>
                  <a:cubicBezTo>
                    <a:pt x="152115" y="0"/>
                    <a:pt x="172714" y="0"/>
                    <a:pt x="190144" y="0"/>
                  </a:cubicBezTo>
                  <a:cubicBezTo>
                    <a:pt x="239265" y="0"/>
                    <a:pt x="280463" y="15845"/>
                    <a:pt x="312153" y="45952"/>
                  </a:cubicBezTo>
                  <a:cubicBezTo>
                    <a:pt x="343844" y="76058"/>
                    <a:pt x="359690" y="115671"/>
                    <a:pt x="359690" y="163207"/>
                  </a:cubicBezTo>
                  <a:cubicBezTo>
                    <a:pt x="359690" y="210743"/>
                    <a:pt x="343844" y="248772"/>
                    <a:pt x="312153" y="278878"/>
                  </a:cubicBezTo>
                  <a:cubicBezTo>
                    <a:pt x="280463" y="308985"/>
                    <a:pt x="239265" y="324830"/>
                    <a:pt x="190144" y="324830"/>
                  </a:cubicBezTo>
                  <a:lnTo>
                    <a:pt x="34860" y="324830"/>
                  </a:lnTo>
                  <a:lnTo>
                    <a:pt x="34860" y="491206"/>
                  </a:lnTo>
                  <a:close/>
                  <a:moveTo>
                    <a:pt x="34860" y="293139"/>
                  </a:moveTo>
                  <a:lnTo>
                    <a:pt x="190144" y="293139"/>
                  </a:lnTo>
                  <a:cubicBezTo>
                    <a:pt x="228173" y="293139"/>
                    <a:pt x="259864" y="280463"/>
                    <a:pt x="286801" y="256695"/>
                  </a:cubicBezTo>
                  <a:cubicBezTo>
                    <a:pt x="312153" y="232927"/>
                    <a:pt x="326414" y="201236"/>
                    <a:pt x="326414" y="163207"/>
                  </a:cubicBezTo>
                  <a:cubicBezTo>
                    <a:pt x="326414" y="125178"/>
                    <a:pt x="313738" y="93488"/>
                    <a:pt x="288385" y="69720"/>
                  </a:cubicBezTo>
                  <a:cubicBezTo>
                    <a:pt x="263033" y="45952"/>
                    <a:pt x="231342" y="33275"/>
                    <a:pt x="191729" y="33275"/>
                  </a:cubicBezTo>
                  <a:lnTo>
                    <a:pt x="36444" y="33275"/>
                  </a:lnTo>
                  <a:lnTo>
                    <a:pt x="36444" y="293139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45"/>
            <p:cNvSpPr/>
            <p:nvPr/>
          </p:nvSpPr>
          <p:spPr>
            <a:xfrm>
              <a:off x="7707474" y="-6078543"/>
              <a:ext cx="285216" cy="491206"/>
            </a:xfrm>
            <a:custGeom>
              <a:avLst/>
              <a:gdLst>
                <a:gd name="connsiteX0" fmla="*/ 282047 w 285216"/>
                <a:gd name="connsiteY0" fmla="*/ 0 h 491206"/>
                <a:gd name="connsiteX1" fmla="*/ 282047 w 285216"/>
                <a:gd name="connsiteY1" fmla="*/ 31691 h 491206"/>
                <a:gd name="connsiteX2" fmla="*/ 34860 w 285216"/>
                <a:gd name="connsiteY2" fmla="*/ 31691 h 491206"/>
                <a:gd name="connsiteX3" fmla="*/ 34860 w 285216"/>
                <a:gd name="connsiteY3" fmla="*/ 221835 h 491206"/>
                <a:gd name="connsiteX4" fmla="*/ 272540 w 285216"/>
                <a:gd name="connsiteY4" fmla="*/ 221835 h 491206"/>
                <a:gd name="connsiteX5" fmla="*/ 272540 w 285216"/>
                <a:gd name="connsiteY5" fmla="*/ 253526 h 491206"/>
                <a:gd name="connsiteX6" fmla="*/ 34860 w 285216"/>
                <a:gd name="connsiteY6" fmla="*/ 253526 h 491206"/>
                <a:gd name="connsiteX7" fmla="*/ 34860 w 285216"/>
                <a:gd name="connsiteY7" fmla="*/ 457931 h 491206"/>
                <a:gd name="connsiteX8" fmla="*/ 285217 w 285216"/>
                <a:gd name="connsiteY8" fmla="*/ 457931 h 491206"/>
                <a:gd name="connsiteX9" fmla="*/ 285217 w 285216"/>
                <a:gd name="connsiteY9" fmla="*/ 491206 h 491206"/>
                <a:gd name="connsiteX10" fmla="*/ 0 w 285216"/>
                <a:gd name="connsiteY10" fmla="*/ 491206 h 491206"/>
                <a:gd name="connsiteX11" fmla="*/ 0 w 285216"/>
                <a:gd name="connsiteY11" fmla="*/ 0 h 491206"/>
                <a:gd name="connsiteX12" fmla="*/ 282047 w 285216"/>
                <a:gd name="connsiteY12" fmla="*/ 0 h 491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5216" h="491206">
                  <a:moveTo>
                    <a:pt x="282047" y="0"/>
                  </a:moveTo>
                  <a:lnTo>
                    <a:pt x="282047" y="31691"/>
                  </a:lnTo>
                  <a:lnTo>
                    <a:pt x="34860" y="31691"/>
                  </a:lnTo>
                  <a:lnTo>
                    <a:pt x="34860" y="221835"/>
                  </a:lnTo>
                  <a:lnTo>
                    <a:pt x="272540" y="221835"/>
                  </a:lnTo>
                  <a:lnTo>
                    <a:pt x="272540" y="253526"/>
                  </a:lnTo>
                  <a:lnTo>
                    <a:pt x="34860" y="253526"/>
                  </a:lnTo>
                  <a:lnTo>
                    <a:pt x="34860" y="457931"/>
                  </a:lnTo>
                  <a:lnTo>
                    <a:pt x="285217" y="457931"/>
                  </a:lnTo>
                  <a:lnTo>
                    <a:pt x="285217" y="491206"/>
                  </a:lnTo>
                  <a:lnTo>
                    <a:pt x="0" y="491206"/>
                  </a:lnTo>
                  <a:lnTo>
                    <a:pt x="0" y="0"/>
                  </a:lnTo>
                  <a:lnTo>
                    <a:pt x="282047" y="0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46"/>
            <p:cNvSpPr/>
            <p:nvPr/>
          </p:nvSpPr>
          <p:spPr>
            <a:xfrm>
              <a:off x="8105192" y="-6080128"/>
              <a:ext cx="454762" cy="578355"/>
            </a:xfrm>
            <a:custGeom>
              <a:avLst/>
              <a:gdLst>
                <a:gd name="connsiteX0" fmla="*/ 0 w 454762"/>
                <a:gd name="connsiteY0" fmla="*/ 459516 h 578355"/>
                <a:gd name="connsiteX1" fmla="*/ 15845 w 454762"/>
                <a:gd name="connsiteY1" fmla="*/ 459516 h 578355"/>
                <a:gd name="connsiteX2" fmla="*/ 66551 w 454762"/>
                <a:gd name="connsiteY2" fmla="*/ 438917 h 578355"/>
                <a:gd name="connsiteX3" fmla="*/ 85565 w 454762"/>
                <a:gd name="connsiteY3" fmla="*/ 373951 h 578355"/>
                <a:gd name="connsiteX4" fmla="*/ 128348 w 454762"/>
                <a:gd name="connsiteY4" fmla="*/ 0 h 578355"/>
                <a:gd name="connsiteX5" fmla="*/ 399304 w 454762"/>
                <a:gd name="connsiteY5" fmla="*/ 0 h 578355"/>
                <a:gd name="connsiteX6" fmla="*/ 399304 w 454762"/>
                <a:gd name="connsiteY6" fmla="*/ 459516 h 578355"/>
                <a:gd name="connsiteX7" fmla="*/ 454762 w 454762"/>
                <a:gd name="connsiteY7" fmla="*/ 459516 h 578355"/>
                <a:gd name="connsiteX8" fmla="*/ 454762 w 454762"/>
                <a:gd name="connsiteY8" fmla="*/ 578356 h 578355"/>
                <a:gd name="connsiteX9" fmla="*/ 424656 w 454762"/>
                <a:gd name="connsiteY9" fmla="*/ 578356 h 578355"/>
                <a:gd name="connsiteX10" fmla="*/ 424656 w 454762"/>
                <a:gd name="connsiteY10" fmla="*/ 491206 h 578355"/>
                <a:gd name="connsiteX11" fmla="*/ 30107 w 454762"/>
                <a:gd name="connsiteY11" fmla="*/ 491206 h 578355"/>
                <a:gd name="connsiteX12" fmla="*/ 30107 w 454762"/>
                <a:gd name="connsiteY12" fmla="*/ 578356 h 578355"/>
                <a:gd name="connsiteX13" fmla="*/ 1585 w 454762"/>
                <a:gd name="connsiteY13" fmla="*/ 578356 h 578355"/>
                <a:gd name="connsiteX14" fmla="*/ 1585 w 454762"/>
                <a:gd name="connsiteY14" fmla="*/ 459516 h 578355"/>
                <a:gd name="connsiteX15" fmla="*/ 158454 w 454762"/>
                <a:gd name="connsiteY15" fmla="*/ 31691 h 578355"/>
                <a:gd name="connsiteX16" fmla="*/ 120425 w 454762"/>
                <a:gd name="connsiteY16" fmla="*/ 375535 h 578355"/>
                <a:gd name="connsiteX17" fmla="*/ 83981 w 454762"/>
                <a:gd name="connsiteY17" fmla="*/ 459516 h 578355"/>
                <a:gd name="connsiteX18" fmla="*/ 364444 w 454762"/>
                <a:gd name="connsiteY18" fmla="*/ 459516 h 578355"/>
                <a:gd name="connsiteX19" fmla="*/ 364444 w 454762"/>
                <a:gd name="connsiteY19" fmla="*/ 31691 h 578355"/>
                <a:gd name="connsiteX20" fmla="*/ 158454 w 454762"/>
                <a:gd name="connsiteY20" fmla="*/ 31691 h 57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54762" h="578355">
                  <a:moveTo>
                    <a:pt x="0" y="459516"/>
                  </a:moveTo>
                  <a:lnTo>
                    <a:pt x="15845" y="459516"/>
                  </a:lnTo>
                  <a:cubicBezTo>
                    <a:pt x="41198" y="459516"/>
                    <a:pt x="58628" y="453178"/>
                    <a:pt x="66551" y="438917"/>
                  </a:cubicBezTo>
                  <a:cubicBezTo>
                    <a:pt x="76058" y="424656"/>
                    <a:pt x="82396" y="404057"/>
                    <a:pt x="85565" y="373951"/>
                  </a:cubicBezTo>
                  <a:lnTo>
                    <a:pt x="128348" y="0"/>
                  </a:lnTo>
                  <a:lnTo>
                    <a:pt x="399304" y="0"/>
                  </a:lnTo>
                  <a:lnTo>
                    <a:pt x="399304" y="459516"/>
                  </a:lnTo>
                  <a:lnTo>
                    <a:pt x="454762" y="459516"/>
                  </a:lnTo>
                  <a:lnTo>
                    <a:pt x="454762" y="578356"/>
                  </a:lnTo>
                  <a:lnTo>
                    <a:pt x="424656" y="578356"/>
                  </a:lnTo>
                  <a:lnTo>
                    <a:pt x="424656" y="491206"/>
                  </a:lnTo>
                  <a:lnTo>
                    <a:pt x="30107" y="491206"/>
                  </a:lnTo>
                  <a:lnTo>
                    <a:pt x="30107" y="578356"/>
                  </a:lnTo>
                  <a:lnTo>
                    <a:pt x="1585" y="578356"/>
                  </a:lnTo>
                  <a:lnTo>
                    <a:pt x="1585" y="459516"/>
                  </a:lnTo>
                  <a:close/>
                  <a:moveTo>
                    <a:pt x="158454" y="31691"/>
                  </a:moveTo>
                  <a:lnTo>
                    <a:pt x="120425" y="375535"/>
                  </a:lnTo>
                  <a:cubicBezTo>
                    <a:pt x="115671" y="419902"/>
                    <a:pt x="102995" y="448424"/>
                    <a:pt x="83981" y="459516"/>
                  </a:cubicBezTo>
                  <a:lnTo>
                    <a:pt x="364444" y="459516"/>
                  </a:lnTo>
                  <a:lnTo>
                    <a:pt x="364444" y="31691"/>
                  </a:lnTo>
                  <a:lnTo>
                    <a:pt x="158454" y="31691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8" name="Полилиния: фигура 47"/>
            <p:cNvSpPr/>
            <p:nvPr/>
          </p:nvSpPr>
          <p:spPr>
            <a:xfrm>
              <a:off x="8648689" y="-6081712"/>
              <a:ext cx="473776" cy="492790"/>
            </a:xfrm>
            <a:custGeom>
              <a:avLst/>
              <a:gdLst>
                <a:gd name="connsiteX0" fmla="*/ 369197 w 473776"/>
                <a:gd name="connsiteY0" fmla="*/ 351767 h 492790"/>
                <a:gd name="connsiteX1" fmla="*/ 102995 w 473776"/>
                <a:gd name="connsiteY1" fmla="*/ 351767 h 492790"/>
                <a:gd name="connsiteX2" fmla="*/ 36444 w 473776"/>
                <a:gd name="connsiteY2" fmla="*/ 492791 h 492790"/>
                <a:gd name="connsiteX3" fmla="*/ 0 w 473776"/>
                <a:gd name="connsiteY3" fmla="*/ 492791 h 492790"/>
                <a:gd name="connsiteX4" fmla="*/ 0 w 473776"/>
                <a:gd name="connsiteY4" fmla="*/ 488037 h 492790"/>
                <a:gd name="connsiteX5" fmla="*/ 229758 w 473776"/>
                <a:gd name="connsiteY5" fmla="*/ 0 h 492790"/>
                <a:gd name="connsiteX6" fmla="*/ 245603 w 473776"/>
                <a:gd name="connsiteY6" fmla="*/ 0 h 492790"/>
                <a:gd name="connsiteX7" fmla="*/ 473776 w 473776"/>
                <a:gd name="connsiteY7" fmla="*/ 488037 h 492790"/>
                <a:gd name="connsiteX8" fmla="*/ 473776 w 473776"/>
                <a:gd name="connsiteY8" fmla="*/ 492791 h 492790"/>
                <a:gd name="connsiteX9" fmla="*/ 437332 w 473776"/>
                <a:gd name="connsiteY9" fmla="*/ 492791 h 492790"/>
                <a:gd name="connsiteX10" fmla="*/ 369197 w 473776"/>
                <a:gd name="connsiteY10" fmla="*/ 351767 h 492790"/>
                <a:gd name="connsiteX11" fmla="*/ 237681 w 473776"/>
                <a:gd name="connsiteY11" fmla="*/ 61797 h 492790"/>
                <a:gd name="connsiteX12" fmla="*/ 115671 w 473776"/>
                <a:gd name="connsiteY12" fmla="*/ 320076 h 492790"/>
                <a:gd name="connsiteX13" fmla="*/ 358105 w 473776"/>
                <a:gd name="connsiteY13" fmla="*/ 320076 h 492790"/>
                <a:gd name="connsiteX14" fmla="*/ 237681 w 473776"/>
                <a:gd name="connsiteY14" fmla="*/ 61797 h 492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3776" h="492790">
                  <a:moveTo>
                    <a:pt x="369197" y="351767"/>
                  </a:moveTo>
                  <a:lnTo>
                    <a:pt x="102995" y="351767"/>
                  </a:lnTo>
                  <a:lnTo>
                    <a:pt x="36444" y="492791"/>
                  </a:lnTo>
                  <a:lnTo>
                    <a:pt x="0" y="492791"/>
                  </a:lnTo>
                  <a:lnTo>
                    <a:pt x="0" y="488037"/>
                  </a:lnTo>
                  <a:lnTo>
                    <a:pt x="229758" y="0"/>
                  </a:lnTo>
                  <a:lnTo>
                    <a:pt x="245603" y="0"/>
                  </a:lnTo>
                  <a:lnTo>
                    <a:pt x="473776" y="488037"/>
                  </a:lnTo>
                  <a:lnTo>
                    <a:pt x="473776" y="492791"/>
                  </a:lnTo>
                  <a:lnTo>
                    <a:pt x="437332" y="492791"/>
                  </a:lnTo>
                  <a:lnTo>
                    <a:pt x="369197" y="351767"/>
                  </a:lnTo>
                  <a:close/>
                  <a:moveTo>
                    <a:pt x="237681" y="61797"/>
                  </a:moveTo>
                  <a:lnTo>
                    <a:pt x="115671" y="320076"/>
                  </a:lnTo>
                  <a:lnTo>
                    <a:pt x="358105" y="320076"/>
                  </a:lnTo>
                  <a:lnTo>
                    <a:pt x="237681" y="61797"/>
                  </a:lnTo>
                  <a:close/>
                </a:path>
              </a:pathLst>
            </a:custGeom>
            <a:solidFill>
              <a:srgbClr val="FFFFFF"/>
            </a:solidFill>
            <a:ln w="158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Intro Light (Заголовки)"/>
          <a:ea typeface="Helvetica" panose="00000500000000000000" pitchFamily="50" charset="0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Helvetica" panose="00000500000000000000" pitchFamily="50" charset="0"/>
          <a:ea typeface="Helvetica" panose="00000500000000000000" pitchFamily="50" charset="0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843" y="3845152"/>
            <a:ext cx="10490669" cy="1325563"/>
          </a:xfrm>
        </p:spPr>
        <p:txBody>
          <a:bodyPr>
            <a:noAutofit/>
          </a:bodyPr>
          <a:lstStyle/>
          <a:p>
            <a:r>
              <a:rPr lang="ru-RU" sz="3500" dirty="0" smtClean="0"/>
              <a:t>Проектная деятельность и ее роль в </a:t>
            </a:r>
            <a:r>
              <a:rPr lang="ru-RU" sz="3500" dirty="0" smtClean="0"/>
              <a:t>профориентации: проектировани</a:t>
            </a:r>
            <a:r>
              <a:rPr lang="ru-RU" sz="3500" dirty="0" smtClean="0"/>
              <a:t>е практических заданий и кейсов</a:t>
            </a:r>
            <a:endParaRPr lang="ru-RU" sz="35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62174" y="5248643"/>
            <a:ext cx="10515600" cy="493237"/>
          </a:xfrm>
        </p:spPr>
        <p:txBody>
          <a:bodyPr/>
          <a:lstStyle/>
          <a:p>
            <a:r>
              <a:rPr lang="ru-RU" dirty="0" smtClean="0"/>
              <a:t>Юрий Громыко, Институт Шифферса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Компетентность специалиста: кто формируется в проектной деятельности </a:t>
            </a:r>
            <a:endParaRPr lang="ru-RU" dirty="0"/>
          </a:p>
        </p:txBody>
      </p:sp>
      <p:grpSp>
        <p:nvGrpSpPr>
          <p:cNvPr id="194" name="Группа 193"/>
          <p:cNvGrpSpPr/>
          <p:nvPr/>
        </p:nvGrpSpPr>
        <p:grpSpPr>
          <a:xfrm>
            <a:off x="216554" y="2041603"/>
            <a:ext cx="11975446" cy="4746439"/>
            <a:chOff x="216554" y="1295101"/>
            <a:chExt cx="11794842" cy="5492942"/>
          </a:xfrm>
        </p:grpSpPr>
        <p:grpSp>
          <p:nvGrpSpPr>
            <p:cNvPr id="100" name="object 2"/>
            <p:cNvGrpSpPr/>
            <p:nvPr/>
          </p:nvGrpSpPr>
          <p:grpSpPr>
            <a:xfrm>
              <a:off x="2170360" y="5772621"/>
              <a:ext cx="415514" cy="526383"/>
              <a:chOff x="3578833" y="9519480"/>
              <a:chExt cx="685165" cy="868044"/>
            </a:xfrm>
          </p:grpSpPr>
          <p:sp>
            <p:nvSpPr>
              <p:cNvPr id="101" name="object 3"/>
              <p:cNvSpPr/>
              <p:nvPr/>
            </p:nvSpPr>
            <p:spPr>
              <a:xfrm>
                <a:off x="3921346" y="9610327"/>
                <a:ext cx="0" cy="777240"/>
              </a:xfrm>
              <a:custGeom>
                <a:avLst/>
                <a:gdLst/>
                <a:ahLst/>
                <a:cxnLst/>
                <a:rect l="l" t="t" r="r" b="b"/>
                <a:pathLst>
                  <a:path h="777240">
                    <a:moveTo>
                      <a:pt x="0" y="776719"/>
                    </a:moveTo>
                    <a:lnTo>
                      <a:pt x="0" y="0"/>
                    </a:lnTo>
                  </a:path>
                </a:pathLst>
              </a:custGeom>
              <a:ln w="83767">
                <a:solidFill>
                  <a:srgbClr val="DDE4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object 4"/>
              <p:cNvSpPr/>
              <p:nvPr/>
            </p:nvSpPr>
            <p:spPr>
              <a:xfrm>
                <a:off x="3578833" y="9519480"/>
                <a:ext cx="685165" cy="426084"/>
              </a:xfrm>
              <a:custGeom>
                <a:avLst/>
                <a:gdLst/>
                <a:ahLst/>
                <a:cxnLst/>
                <a:rect l="l" t="t" r="r" b="b"/>
                <a:pathLst>
                  <a:path w="685164" h="426084">
                    <a:moveTo>
                      <a:pt x="342596" y="0"/>
                    </a:moveTo>
                    <a:lnTo>
                      <a:pt x="0" y="368407"/>
                    </a:lnTo>
                    <a:lnTo>
                      <a:pt x="61359" y="425547"/>
                    </a:lnTo>
                    <a:lnTo>
                      <a:pt x="342596" y="123001"/>
                    </a:lnTo>
                    <a:lnTo>
                      <a:pt x="623761" y="425547"/>
                    </a:lnTo>
                    <a:lnTo>
                      <a:pt x="685110" y="368407"/>
                    </a:lnTo>
                    <a:lnTo>
                      <a:pt x="342596" y="0"/>
                    </a:lnTo>
                    <a:close/>
                  </a:path>
                </a:pathLst>
              </a:custGeom>
              <a:solidFill>
                <a:srgbClr val="DDE4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3" name="object 5"/>
            <p:cNvGrpSpPr/>
            <p:nvPr/>
          </p:nvGrpSpPr>
          <p:grpSpPr>
            <a:xfrm>
              <a:off x="2170360" y="4706816"/>
              <a:ext cx="415514" cy="526383"/>
              <a:chOff x="3578833" y="7761889"/>
              <a:chExt cx="685165" cy="868044"/>
            </a:xfrm>
          </p:grpSpPr>
          <p:sp>
            <p:nvSpPr>
              <p:cNvPr id="104" name="object 6"/>
              <p:cNvSpPr/>
              <p:nvPr/>
            </p:nvSpPr>
            <p:spPr>
              <a:xfrm>
                <a:off x="3921346" y="7852734"/>
                <a:ext cx="0" cy="777240"/>
              </a:xfrm>
              <a:custGeom>
                <a:avLst/>
                <a:gdLst/>
                <a:ahLst/>
                <a:cxnLst/>
                <a:rect l="l" t="t" r="r" b="b"/>
                <a:pathLst>
                  <a:path h="777240">
                    <a:moveTo>
                      <a:pt x="0" y="776730"/>
                    </a:moveTo>
                    <a:lnTo>
                      <a:pt x="0" y="0"/>
                    </a:lnTo>
                  </a:path>
                </a:pathLst>
              </a:custGeom>
              <a:ln w="83767">
                <a:solidFill>
                  <a:srgbClr val="DDE4F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object 7"/>
              <p:cNvSpPr/>
              <p:nvPr/>
            </p:nvSpPr>
            <p:spPr>
              <a:xfrm>
                <a:off x="3578833" y="7761889"/>
                <a:ext cx="685165" cy="426084"/>
              </a:xfrm>
              <a:custGeom>
                <a:avLst/>
                <a:gdLst/>
                <a:ahLst/>
                <a:cxnLst/>
                <a:rect l="l" t="t" r="r" b="b"/>
                <a:pathLst>
                  <a:path w="685164" h="426084">
                    <a:moveTo>
                      <a:pt x="342596" y="0"/>
                    </a:moveTo>
                    <a:lnTo>
                      <a:pt x="0" y="368407"/>
                    </a:lnTo>
                    <a:lnTo>
                      <a:pt x="61359" y="425547"/>
                    </a:lnTo>
                    <a:lnTo>
                      <a:pt x="342596" y="123001"/>
                    </a:lnTo>
                    <a:lnTo>
                      <a:pt x="623761" y="425547"/>
                    </a:lnTo>
                    <a:lnTo>
                      <a:pt x="685110" y="368407"/>
                    </a:lnTo>
                    <a:lnTo>
                      <a:pt x="342596" y="0"/>
                    </a:lnTo>
                    <a:close/>
                  </a:path>
                </a:pathLst>
              </a:custGeom>
              <a:solidFill>
                <a:srgbClr val="DDE4F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6" name="object 8"/>
            <p:cNvSpPr/>
            <p:nvPr/>
          </p:nvSpPr>
          <p:spPr>
            <a:xfrm>
              <a:off x="1893316" y="5134491"/>
              <a:ext cx="229900" cy="275321"/>
            </a:xfrm>
            <a:custGeom>
              <a:avLst/>
              <a:gdLst/>
              <a:ahLst/>
              <a:cxnLst/>
              <a:rect l="l" t="t" r="r" b="b"/>
              <a:pathLst>
                <a:path w="379095" h="454025">
                  <a:moveTo>
                    <a:pt x="189261" y="0"/>
                  </a:moveTo>
                  <a:lnTo>
                    <a:pt x="133244" y="5148"/>
                  </a:lnTo>
                  <a:lnTo>
                    <a:pt x="89328" y="19676"/>
                  </a:lnTo>
                  <a:lnTo>
                    <a:pt x="56085" y="42212"/>
                  </a:lnTo>
                  <a:lnTo>
                    <a:pt x="15908" y="105813"/>
                  </a:lnTo>
                  <a:lnTo>
                    <a:pt x="6118" y="144131"/>
                  </a:lnTo>
                  <a:lnTo>
                    <a:pt x="1291" y="184962"/>
                  </a:lnTo>
                  <a:lnTo>
                    <a:pt x="0" y="226935"/>
                  </a:lnTo>
                  <a:lnTo>
                    <a:pt x="5007" y="278901"/>
                  </a:lnTo>
                  <a:lnTo>
                    <a:pt x="19265" y="326639"/>
                  </a:lnTo>
                  <a:lnTo>
                    <a:pt x="41629" y="368777"/>
                  </a:lnTo>
                  <a:lnTo>
                    <a:pt x="70956" y="403941"/>
                  </a:lnTo>
                  <a:lnTo>
                    <a:pt x="106100" y="430758"/>
                  </a:lnTo>
                  <a:lnTo>
                    <a:pt x="145916" y="447856"/>
                  </a:lnTo>
                  <a:lnTo>
                    <a:pt x="189261" y="453860"/>
                  </a:lnTo>
                  <a:lnTo>
                    <a:pt x="232601" y="447856"/>
                  </a:lnTo>
                  <a:lnTo>
                    <a:pt x="272415" y="430758"/>
                  </a:lnTo>
                  <a:lnTo>
                    <a:pt x="278160" y="426374"/>
                  </a:lnTo>
                  <a:lnTo>
                    <a:pt x="189261" y="426374"/>
                  </a:lnTo>
                  <a:lnTo>
                    <a:pt x="146301" y="419237"/>
                  </a:lnTo>
                  <a:lnTo>
                    <a:pt x="107669" y="399104"/>
                  </a:lnTo>
                  <a:lnTo>
                    <a:pt x="74919" y="367891"/>
                  </a:lnTo>
                  <a:lnTo>
                    <a:pt x="49602" y="327515"/>
                  </a:lnTo>
                  <a:lnTo>
                    <a:pt x="33274" y="279891"/>
                  </a:lnTo>
                  <a:lnTo>
                    <a:pt x="27486" y="226935"/>
                  </a:lnTo>
                  <a:lnTo>
                    <a:pt x="29401" y="178189"/>
                  </a:lnTo>
                  <a:lnTo>
                    <a:pt x="36070" y="135037"/>
                  </a:lnTo>
                  <a:lnTo>
                    <a:pt x="48881" y="98171"/>
                  </a:lnTo>
                  <a:lnTo>
                    <a:pt x="98471" y="46084"/>
                  </a:lnTo>
                  <a:lnTo>
                    <a:pt x="138023" y="32251"/>
                  </a:lnTo>
                  <a:lnTo>
                    <a:pt x="189261" y="27486"/>
                  </a:lnTo>
                  <a:lnTo>
                    <a:pt x="300706" y="27486"/>
                  </a:lnTo>
                  <a:lnTo>
                    <a:pt x="289187" y="19676"/>
                  </a:lnTo>
                  <a:lnTo>
                    <a:pt x="245274" y="5148"/>
                  </a:lnTo>
                  <a:lnTo>
                    <a:pt x="189261" y="0"/>
                  </a:lnTo>
                  <a:close/>
                </a:path>
                <a:path w="379095" h="454025">
                  <a:moveTo>
                    <a:pt x="300706" y="27486"/>
                  </a:moveTo>
                  <a:lnTo>
                    <a:pt x="189261" y="27486"/>
                  </a:lnTo>
                  <a:lnTo>
                    <a:pt x="233648" y="30949"/>
                  </a:lnTo>
                  <a:lnTo>
                    <a:pt x="270354" y="41407"/>
                  </a:lnTo>
                  <a:lnTo>
                    <a:pt x="321644" y="83693"/>
                  </a:lnTo>
                  <a:lnTo>
                    <a:pt x="343956" y="141528"/>
                  </a:lnTo>
                  <a:lnTo>
                    <a:pt x="349293" y="180283"/>
                  </a:lnTo>
                  <a:lnTo>
                    <a:pt x="351025" y="226935"/>
                  </a:lnTo>
                  <a:lnTo>
                    <a:pt x="345237" y="279891"/>
                  </a:lnTo>
                  <a:lnTo>
                    <a:pt x="328909" y="327515"/>
                  </a:lnTo>
                  <a:lnTo>
                    <a:pt x="303594" y="367891"/>
                  </a:lnTo>
                  <a:lnTo>
                    <a:pt x="270845" y="399104"/>
                  </a:lnTo>
                  <a:lnTo>
                    <a:pt x="232216" y="419237"/>
                  </a:lnTo>
                  <a:lnTo>
                    <a:pt x="189261" y="426374"/>
                  </a:lnTo>
                  <a:lnTo>
                    <a:pt x="278160" y="426374"/>
                  </a:lnTo>
                  <a:lnTo>
                    <a:pt x="336883" y="368777"/>
                  </a:lnTo>
                  <a:lnTo>
                    <a:pt x="359247" y="326639"/>
                  </a:lnTo>
                  <a:lnTo>
                    <a:pt x="373504" y="278901"/>
                  </a:lnTo>
                  <a:lnTo>
                    <a:pt x="378512" y="226935"/>
                  </a:lnTo>
                  <a:lnTo>
                    <a:pt x="377220" y="184962"/>
                  </a:lnTo>
                  <a:lnTo>
                    <a:pt x="372393" y="144131"/>
                  </a:lnTo>
                  <a:lnTo>
                    <a:pt x="362604" y="105813"/>
                  </a:lnTo>
                  <a:lnTo>
                    <a:pt x="346425" y="71382"/>
                  </a:lnTo>
                  <a:lnTo>
                    <a:pt x="322428" y="42212"/>
                  </a:lnTo>
                  <a:lnTo>
                    <a:pt x="300706" y="27486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07" name="object 9"/>
            <p:cNvSpPr/>
            <p:nvPr/>
          </p:nvSpPr>
          <p:spPr>
            <a:xfrm>
              <a:off x="1798711" y="5595456"/>
              <a:ext cx="16944" cy="12322"/>
            </a:xfrm>
            <a:custGeom>
              <a:avLst/>
              <a:gdLst/>
              <a:ahLst/>
              <a:cxnLst/>
              <a:rect l="l" t="t" r="r" b="b"/>
              <a:pathLst>
                <a:path w="27939" h="20320">
                  <a:moveTo>
                    <a:pt x="13438" y="0"/>
                  </a:moveTo>
                  <a:lnTo>
                    <a:pt x="1292" y="7381"/>
                  </a:lnTo>
                  <a:lnTo>
                    <a:pt x="161" y="12072"/>
                  </a:lnTo>
                  <a:lnTo>
                    <a:pt x="0" y="16187"/>
                  </a:lnTo>
                  <a:lnTo>
                    <a:pt x="14" y="20020"/>
                  </a:lnTo>
                  <a:lnTo>
                    <a:pt x="27501" y="19528"/>
                  </a:lnTo>
                  <a:lnTo>
                    <a:pt x="27417" y="16187"/>
                  </a:lnTo>
                  <a:lnTo>
                    <a:pt x="27165" y="11758"/>
                  </a:lnTo>
                  <a:lnTo>
                    <a:pt x="26003" y="7025"/>
                  </a:lnTo>
                  <a:lnTo>
                    <a:pt x="13438" y="0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08" name="object 10"/>
            <p:cNvSpPr/>
            <p:nvPr/>
          </p:nvSpPr>
          <p:spPr>
            <a:xfrm>
              <a:off x="1798709" y="5410784"/>
              <a:ext cx="419365" cy="277631"/>
            </a:xfrm>
            <a:custGeom>
              <a:avLst/>
              <a:gdLst/>
              <a:ahLst/>
              <a:cxnLst/>
              <a:rect l="l" t="t" r="r" b="b"/>
              <a:pathLst>
                <a:path w="691514" h="457834">
                  <a:moveTo>
                    <a:pt x="691172" y="315976"/>
                  </a:moveTo>
                  <a:lnTo>
                    <a:pt x="690130" y="315341"/>
                  </a:lnTo>
                  <a:lnTo>
                    <a:pt x="688136" y="255892"/>
                  </a:lnTo>
                  <a:lnTo>
                    <a:pt x="683564" y="204698"/>
                  </a:lnTo>
                  <a:lnTo>
                    <a:pt x="675487" y="160997"/>
                  </a:lnTo>
                  <a:lnTo>
                    <a:pt x="662990" y="124015"/>
                  </a:lnTo>
                  <a:lnTo>
                    <a:pt x="662965" y="341782"/>
                  </a:lnTo>
                  <a:lnTo>
                    <a:pt x="654989" y="351116"/>
                  </a:lnTo>
                  <a:lnTo>
                    <a:pt x="610336" y="382574"/>
                  </a:lnTo>
                  <a:lnTo>
                    <a:pt x="569302" y="399935"/>
                  </a:lnTo>
                  <a:lnTo>
                    <a:pt x="512914" y="415251"/>
                  </a:lnTo>
                  <a:lnTo>
                    <a:pt x="438962" y="426161"/>
                  </a:lnTo>
                  <a:lnTo>
                    <a:pt x="345262" y="430314"/>
                  </a:lnTo>
                  <a:lnTo>
                    <a:pt x="251396" y="426148"/>
                  </a:lnTo>
                  <a:lnTo>
                    <a:pt x="177342" y="415188"/>
                  </a:lnTo>
                  <a:lnTo>
                    <a:pt x="120904" y="399834"/>
                  </a:lnTo>
                  <a:lnTo>
                    <a:pt x="79908" y="382447"/>
                  </a:lnTo>
                  <a:lnTo>
                    <a:pt x="35407" y="351053"/>
                  </a:lnTo>
                  <a:lnTo>
                    <a:pt x="27520" y="341782"/>
                  </a:lnTo>
                  <a:lnTo>
                    <a:pt x="27597" y="323964"/>
                  </a:lnTo>
                  <a:lnTo>
                    <a:pt x="27724" y="321398"/>
                  </a:lnTo>
                  <a:lnTo>
                    <a:pt x="27952" y="311111"/>
                  </a:lnTo>
                  <a:lnTo>
                    <a:pt x="30073" y="250710"/>
                  </a:lnTo>
                  <a:lnTo>
                    <a:pt x="34734" y="201396"/>
                  </a:lnTo>
                  <a:lnTo>
                    <a:pt x="43243" y="160235"/>
                  </a:lnTo>
                  <a:lnTo>
                    <a:pt x="76733" y="98463"/>
                  </a:lnTo>
                  <a:lnTo>
                    <a:pt x="140462" y="57581"/>
                  </a:lnTo>
                  <a:lnTo>
                    <a:pt x="186766" y="42557"/>
                  </a:lnTo>
                  <a:lnTo>
                    <a:pt x="244335" y="29845"/>
                  </a:lnTo>
                  <a:lnTo>
                    <a:pt x="257467" y="40386"/>
                  </a:lnTo>
                  <a:lnTo>
                    <a:pt x="278384" y="52095"/>
                  </a:lnTo>
                  <a:lnTo>
                    <a:pt x="307517" y="61582"/>
                  </a:lnTo>
                  <a:lnTo>
                    <a:pt x="345262" y="65506"/>
                  </a:lnTo>
                  <a:lnTo>
                    <a:pt x="383006" y="61582"/>
                  </a:lnTo>
                  <a:lnTo>
                    <a:pt x="412140" y="52095"/>
                  </a:lnTo>
                  <a:lnTo>
                    <a:pt x="433057" y="40386"/>
                  </a:lnTo>
                  <a:lnTo>
                    <a:pt x="436003" y="38011"/>
                  </a:lnTo>
                  <a:lnTo>
                    <a:pt x="446163" y="29845"/>
                  </a:lnTo>
                  <a:lnTo>
                    <a:pt x="511454" y="44678"/>
                  </a:lnTo>
                  <a:lnTo>
                    <a:pt x="561047" y="62268"/>
                  </a:lnTo>
                  <a:lnTo>
                    <a:pt x="597522" y="83769"/>
                  </a:lnTo>
                  <a:lnTo>
                    <a:pt x="642302" y="146392"/>
                  </a:lnTo>
                  <a:lnTo>
                    <a:pt x="653986" y="192024"/>
                  </a:lnTo>
                  <a:lnTo>
                    <a:pt x="660184" y="248158"/>
                  </a:lnTo>
                  <a:lnTo>
                    <a:pt x="662622" y="315302"/>
                  </a:lnTo>
                  <a:lnTo>
                    <a:pt x="662965" y="341782"/>
                  </a:lnTo>
                  <a:lnTo>
                    <a:pt x="662965" y="123977"/>
                  </a:lnTo>
                  <a:lnTo>
                    <a:pt x="621093" y="67233"/>
                  </a:lnTo>
                  <a:lnTo>
                    <a:pt x="553770" y="29845"/>
                  </a:lnTo>
                  <a:lnTo>
                    <a:pt x="502107" y="13804"/>
                  </a:lnTo>
                  <a:lnTo>
                    <a:pt x="443814" y="1460"/>
                  </a:lnTo>
                  <a:lnTo>
                    <a:pt x="435737" y="114"/>
                  </a:lnTo>
                  <a:lnTo>
                    <a:pt x="430542" y="6502"/>
                  </a:lnTo>
                  <a:lnTo>
                    <a:pt x="425094" y="11938"/>
                  </a:lnTo>
                  <a:lnTo>
                    <a:pt x="409651" y="22707"/>
                  </a:lnTo>
                  <a:lnTo>
                    <a:pt x="383336" y="33261"/>
                  </a:lnTo>
                  <a:lnTo>
                    <a:pt x="345262" y="38011"/>
                  </a:lnTo>
                  <a:lnTo>
                    <a:pt x="307162" y="33261"/>
                  </a:lnTo>
                  <a:lnTo>
                    <a:pt x="298653" y="29845"/>
                  </a:lnTo>
                  <a:lnTo>
                    <a:pt x="280822" y="22694"/>
                  </a:lnTo>
                  <a:lnTo>
                    <a:pt x="265366" y="11899"/>
                  </a:lnTo>
                  <a:lnTo>
                    <a:pt x="259956" y="6502"/>
                  </a:lnTo>
                  <a:lnTo>
                    <a:pt x="254850" y="0"/>
                  </a:lnTo>
                  <a:lnTo>
                    <a:pt x="246710" y="1460"/>
                  </a:lnTo>
                  <a:lnTo>
                    <a:pt x="186817" y="14185"/>
                  </a:lnTo>
                  <a:lnTo>
                    <a:pt x="138328" y="28956"/>
                  </a:lnTo>
                  <a:lnTo>
                    <a:pt x="99733" y="46482"/>
                  </a:lnTo>
                  <a:lnTo>
                    <a:pt x="46062" y="92519"/>
                  </a:lnTo>
                  <a:lnTo>
                    <a:pt x="27482" y="126199"/>
                  </a:lnTo>
                  <a:lnTo>
                    <a:pt x="27482" y="323748"/>
                  </a:lnTo>
                  <a:lnTo>
                    <a:pt x="13817" y="323964"/>
                  </a:lnTo>
                  <a:lnTo>
                    <a:pt x="13970" y="311111"/>
                  </a:lnTo>
                  <a:lnTo>
                    <a:pt x="21996" y="311213"/>
                  </a:lnTo>
                  <a:lnTo>
                    <a:pt x="27241" y="317804"/>
                  </a:lnTo>
                  <a:lnTo>
                    <a:pt x="27482" y="323748"/>
                  </a:lnTo>
                  <a:lnTo>
                    <a:pt x="27482" y="126199"/>
                  </a:lnTo>
                  <a:lnTo>
                    <a:pt x="10655" y="180568"/>
                  </a:lnTo>
                  <a:lnTo>
                    <a:pt x="3429" y="238975"/>
                  </a:lnTo>
                  <a:lnTo>
                    <a:pt x="520" y="308610"/>
                  </a:lnTo>
                  <a:lnTo>
                    <a:pt x="342" y="317804"/>
                  </a:lnTo>
                  <a:lnTo>
                    <a:pt x="254" y="321398"/>
                  </a:lnTo>
                  <a:lnTo>
                    <a:pt x="152" y="323519"/>
                  </a:lnTo>
                  <a:lnTo>
                    <a:pt x="6032" y="324091"/>
                  </a:lnTo>
                  <a:lnTo>
                    <a:pt x="0" y="324180"/>
                  </a:lnTo>
                  <a:lnTo>
                    <a:pt x="15608" y="370179"/>
                  </a:lnTo>
                  <a:lnTo>
                    <a:pt x="66217" y="406425"/>
                  </a:lnTo>
                  <a:lnTo>
                    <a:pt x="110540" y="425399"/>
                  </a:lnTo>
                  <a:lnTo>
                    <a:pt x="170395" y="441845"/>
                  </a:lnTo>
                  <a:lnTo>
                    <a:pt x="247929" y="453428"/>
                  </a:lnTo>
                  <a:lnTo>
                    <a:pt x="345262" y="457809"/>
                  </a:lnTo>
                  <a:lnTo>
                    <a:pt x="442607" y="453428"/>
                  </a:lnTo>
                  <a:lnTo>
                    <a:pt x="520141" y="441845"/>
                  </a:lnTo>
                  <a:lnTo>
                    <a:pt x="562102" y="430314"/>
                  </a:lnTo>
                  <a:lnTo>
                    <a:pt x="579996" y="425399"/>
                  </a:lnTo>
                  <a:lnTo>
                    <a:pt x="624319" y="406425"/>
                  </a:lnTo>
                  <a:lnTo>
                    <a:pt x="674916" y="370179"/>
                  </a:lnTo>
                  <a:lnTo>
                    <a:pt x="690486" y="348894"/>
                  </a:lnTo>
                  <a:lnTo>
                    <a:pt x="690486" y="330403"/>
                  </a:lnTo>
                  <a:lnTo>
                    <a:pt x="690486" y="330149"/>
                  </a:lnTo>
                  <a:lnTo>
                    <a:pt x="691172" y="315976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09" name="object 11"/>
            <p:cNvSpPr/>
            <p:nvPr/>
          </p:nvSpPr>
          <p:spPr>
            <a:xfrm>
              <a:off x="1893316" y="6164611"/>
              <a:ext cx="229900" cy="275321"/>
            </a:xfrm>
            <a:custGeom>
              <a:avLst/>
              <a:gdLst/>
              <a:ahLst/>
              <a:cxnLst/>
              <a:rect l="l" t="t" r="r" b="b"/>
              <a:pathLst>
                <a:path w="379095" h="454025">
                  <a:moveTo>
                    <a:pt x="189261" y="0"/>
                  </a:moveTo>
                  <a:lnTo>
                    <a:pt x="133244" y="5148"/>
                  </a:lnTo>
                  <a:lnTo>
                    <a:pt x="89328" y="19678"/>
                  </a:lnTo>
                  <a:lnTo>
                    <a:pt x="56085" y="42215"/>
                  </a:lnTo>
                  <a:lnTo>
                    <a:pt x="15908" y="105817"/>
                  </a:lnTo>
                  <a:lnTo>
                    <a:pt x="6118" y="144135"/>
                  </a:lnTo>
                  <a:lnTo>
                    <a:pt x="1291" y="184965"/>
                  </a:lnTo>
                  <a:lnTo>
                    <a:pt x="0" y="226935"/>
                  </a:lnTo>
                  <a:lnTo>
                    <a:pt x="5007" y="278904"/>
                  </a:lnTo>
                  <a:lnTo>
                    <a:pt x="19265" y="326643"/>
                  </a:lnTo>
                  <a:lnTo>
                    <a:pt x="41629" y="368781"/>
                  </a:lnTo>
                  <a:lnTo>
                    <a:pt x="70956" y="403944"/>
                  </a:lnTo>
                  <a:lnTo>
                    <a:pt x="106100" y="430760"/>
                  </a:lnTo>
                  <a:lnTo>
                    <a:pt x="145916" y="447856"/>
                  </a:lnTo>
                  <a:lnTo>
                    <a:pt x="189261" y="453860"/>
                  </a:lnTo>
                  <a:lnTo>
                    <a:pt x="232601" y="447856"/>
                  </a:lnTo>
                  <a:lnTo>
                    <a:pt x="272415" y="430760"/>
                  </a:lnTo>
                  <a:lnTo>
                    <a:pt x="278163" y="426374"/>
                  </a:lnTo>
                  <a:lnTo>
                    <a:pt x="189261" y="426374"/>
                  </a:lnTo>
                  <a:lnTo>
                    <a:pt x="146301" y="419237"/>
                  </a:lnTo>
                  <a:lnTo>
                    <a:pt x="107669" y="399104"/>
                  </a:lnTo>
                  <a:lnTo>
                    <a:pt x="74919" y="367891"/>
                  </a:lnTo>
                  <a:lnTo>
                    <a:pt x="49602" y="327515"/>
                  </a:lnTo>
                  <a:lnTo>
                    <a:pt x="33274" y="279891"/>
                  </a:lnTo>
                  <a:lnTo>
                    <a:pt x="27486" y="226935"/>
                  </a:lnTo>
                  <a:lnTo>
                    <a:pt x="29401" y="178189"/>
                  </a:lnTo>
                  <a:lnTo>
                    <a:pt x="36070" y="135037"/>
                  </a:lnTo>
                  <a:lnTo>
                    <a:pt x="48881" y="98171"/>
                  </a:lnTo>
                  <a:lnTo>
                    <a:pt x="98471" y="46084"/>
                  </a:lnTo>
                  <a:lnTo>
                    <a:pt x="138023" y="32251"/>
                  </a:lnTo>
                  <a:lnTo>
                    <a:pt x="189261" y="27486"/>
                  </a:lnTo>
                  <a:lnTo>
                    <a:pt x="300703" y="27486"/>
                  </a:lnTo>
                  <a:lnTo>
                    <a:pt x="289187" y="19678"/>
                  </a:lnTo>
                  <a:lnTo>
                    <a:pt x="245274" y="5148"/>
                  </a:lnTo>
                  <a:lnTo>
                    <a:pt x="189261" y="0"/>
                  </a:lnTo>
                  <a:close/>
                </a:path>
                <a:path w="379095" h="454025">
                  <a:moveTo>
                    <a:pt x="300703" y="27486"/>
                  </a:moveTo>
                  <a:lnTo>
                    <a:pt x="189261" y="27486"/>
                  </a:lnTo>
                  <a:lnTo>
                    <a:pt x="233648" y="30949"/>
                  </a:lnTo>
                  <a:lnTo>
                    <a:pt x="270354" y="41407"/>
                  </a:lnTo>
                  <a:lnTo>
                    <a:pt x="321644" y="83693"/>
                  </a:lnTo>
                  <a:lnTo>
                    <a:pt x="343956" y="141532"/>
                  </a:lnTo>
                  <a:lnTo>
                    <a:pt x="349293" y="180287"/>
                  </a:lnTo>
                  <a:lnTo>
                    <a:pt x="351025" y="226935"/>
                  </a:lnTo>
                  <a:lnTo>
                    <a:pt x="345237" y="279891"/>
                  </a:lnTo>
                  <a:lnTo>
                    <a:pt x="328909" y="327515"/>
                  </a:lnTo>
                  <a:lnTo>
                    <a:pt x="303594" y="367891"/>
                  </a:lnTo>
                  <a:lnTo>
                    <a:pt x="270845" y="399104"/>
                  </a:lnTo>
                  <a:lnTo>
                    <a:pt x="232216" y="419237"/>
                  </a:lnTo>
                  <a:lnTo>
                    <a:pt x="189261" y="426374"/>
                  </a:lnTo>
                  <a:lnTo>
                    <a:pt x="278163" y="426374"/>
                  </a:lnTo>
                  <a:lnTo>
                    <a:pt x="336883" y="368781"/>
                  </a:lnTo>
                  <a:lnTo>
                    <a:pt x="359247" y="326643"/>
                  </a:lnTo>
                  <a:lnTo>
                    <a:pt x="373504" y="278904"/>
                  </a:lnTo>
                  <a:lnTo>
                    <a:pt x="378512" y="226935"/>
                  </a:lnTo>
                  <a:lnTo>
                    <a:pt x="377220" y="184965"/>
                  </a:lnTo>
                  <a:lnTo>
                    <a:pt x="372393" y="144135"/>
                  </a:lnTo>
                  <a:lnTo>
                    <a:pt x="362604" y="105817"/>
                  </a:lnTo>
                  <a:lnTo>
                    <a:pt x="346425" y="71386"/>
                  </a:lnTo>
                  <a:lnTo>
                    <a:pt x="322428" y="42215"/>
                  </a:lnTo>
                  <a:lnTo>
                    <a:pt x="300703" y="27486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10" name="object 12"/>
            <p:cNvSpPr/>
            <p:nvPr/>
          </p:nvSpPr>
          <p:spPr>
            <a:xfrm>
              <a:off x="1798711" y="6625580"/>
              <a:ext cx="16944" cy="12322"/>
            </a:xfrm>
            <a:custGeom>
              <a:avLst/>
              <a:gdLst/>
              <a:ahLst/>
              <a:cxnLst/>
              <a:rect l="l" t="t" r="r" b="b"/>
              <a:pathLst>
                <a:path w="27939" h="20320">
                  <a:moveTo>
                    <a:pt x="13438" y="0"/>
                  </a:moveTo>
                  <a:lnTo>
                    <a:pt x="1291" y="7381"/>
                  </a:lnTo>
                  <a:lnTo>
                    <a:pt x="161" y="12083"/>
                  </a:lnTo>
                  <a:lnTo>
                    <a:pt x="0" y="16187"/>
                  </a:lnTo>
                  <a:lnTo>
                    <a:pt x="14" y="20020"/>
                  </a:lnTo>
                  <a:lnTo>
                    <a:pt x="27500" y="19528"/>
                  </a:lnTo>
                  <a:lnTo>
                    <a:pt x="27416" y="16187"/>
                  </a:lnTo>
                  <a:lnTo>
                    <a:pt x="27165" y="11758"/>
                  </a:lnTo>
                  <a:lnTo>
                    <a:pt x="26003" y="7036"/>
                  </a:lnTo>
                  <a:lnTo>
                    <a:pt x="13438" y="0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11" name="object 13"/>
            <p:cNvSpPr/>
            <p:nvPr/>
          </p:nvSpPr>
          <p:spPr>
            <a:xfrm>
              <a:off x="1798709" y="6440909"/>
              <a:ext cx="419365" cy="277631"/>
            </a:xfrm>
            <a:custGeom>
              <a:avLst/>
              <a:gdLst/>
              <a:ahLst/>
              <a:cxnLst/>
              <a:rect l="l" t="t" r="r" b="b"/>
              <a:pathLst>
                <a:path w="691514" h="457834">
                  <a:moveTo>
                    <a:pt x="691172" y="315988"/>
                  </a:moveTo>
                  <a:lnTo>
                    <a:pt x="690130" y="315353"/>
                  </a:lnTo>
                  <a:lnTo>
                    <a:pt x="688136" y="255892"/>
                  </a:lnTo>
                  <a:lnTo>
                    <a:pt x="683564" y="204711"/>
                  </a:lnTo>
                  <a:lnTo>
                    <a:pt x="675487" y="160997"/>
                  </a:lnTo>
                  <a:lnTo>
                    <a:pt x="662990" y="124015"/>
                  </a:lnTo>
                  <a:lnTo>
                    <a:pt x="662965" y="341769"/>
                  </a:lnTo>
                  <a:lnTo>
                    <a:pt x="654989" y="351116"/>
                  </a:lnTo>
                  <a:lnTo>
                    <a:pt x="610336" y="382574"/>
                  </a:lnTo>
                  <a:lnTo>
                    <a:pt x="569302" y="399935"/>
                  </a:lnTo>
                  <a:lnTo>
                    <a:pt x="512914" y="415251"/>
                  </a:lnTo>
                  <a:lnTo>
                    <a:pt x="438962" y="426161"/>
                  </a:lnTo>
                  <a:lnTo>
                    <a:pt x="345262" y="430326"/>
                  </a:lnTo>
                  <a:lnTo>
                    <a:pt x="251396" y="426148"/>
                  </a:lnTo>
                  <a:lnTo>
                    <a:pt x="177342" y="415201"/>
                  </a:lnTo>
                  <a:lnTo>
                    <a:pt x="120904" y="399846"/>
                  </a:lnTo>
                  <a:lnTo>
                    <a:pt x="79908" y="382447"/>
                  </a:lnTo>
                  <a:lnTo>
                    <a:pt x="35407" y="351053"/>
                  </a:lnTo>
                  <a:lnTo>
                    <a:pt x="27520" y="341769"/>
                  </a:lnTo>
                  <a:lnTo>
                    <a:pt x="27597" y="323977"/>
                  </a:lnTo>
                  <a:lnTo>
                    <a:pt x="27724" y="321398"/>
                  </a:lnTo>
                  <a:lnTo>
                    <a:pt x="27952" y="311111"/>
                  </a:lnTo>
                  <a:lnTo>
                    <a:pt x="30073" y="250710"/>
                  </a:lnTo>
                  <a:lnTo>
                    <a:pt x="34734" y="201396"/>
                  </a:lnTo>
                  <a:lnTo>
                    <a:pt x="43243" y="160235"/>
                  </a:lnTo>
                  <a:lnTo>
                    <a:pt x="76733" y="98450"/>
                  </a:lnTo>
                  <a:lnTo>
                    <a:pt x="140462" y="57581"/>
                  </a:lnTo>
                  <a:lnTo>
                    <a:pt x="186766" y="42557"/>
                  </a:lnTo>
                  <a:lnTo>
                    <a:pt x="244335" y="29845"/>
                  </a:lnTo>
                  <a:lnTo>
                    <a:pt x="257467" y="40398"/>
                  </a:lnTo>
                  <a:lnTo>
                    <a:pt x="278396" y="52095"/>
                  </a:lnTo>
                  <a:lnTo>
                    <a:pt x="307530" y="61582"/>
                  </a:lnTo>
                  <a:lnTo>
                    <a:pt x="345262" y="65506"/>
                  </a:lnTo>
                  <a:lnTo>
                    <a:pt x="383019" y="61582"/>
                  </a:lnTo>
                  <a:lnTo>
                    <a:pt x="412140" y="52095"/>
                  </a:lnTo>
                  <a:lnTo>
                    <a:pt x="433057" y="40386"/>
                  </a:lnTo>
                  <a:lnTo>
                    <a:pt x="436016" y="38011"/>
                  </a:lnTo>
                  <a:lnTo>
                    <a:pt x="446163" y="29845"/>
                  </a:lnTo>
                  <a:lnTo>
                    <a:pt x="511454" y="44678"/>
                  </a:lnTo>
                  <a:lnTo>
                    <a:pt x="561047" y="62280"/>
                  </a:lnTo>
                  <a:lnTo>
                    <a:pt x="597522" y="83781"/>
                  </a:lnTo>
                  <a:lnTo>
                    <a:pt x="642302" y="146392"/>
                  </a:lnTo>
                  <a:lnTo>
                    <a:pt x="653986" y="192024"/>
                  </a:lnTo>
                  <a:lnTo>
                    <a:pt x="660184" y="248158"/>
                  </a:lnTo>
                  <a:lnTo>
                    <a:pt x="662622" y="315302"/>
                  </a:lnTo>
                  <a:lnTo>
                    <a:pt x="662965" y="341769"/>
                  </a:lnTo>
                  <a:lnTo>
                    <a:pt x="662965" y="123977"/>
                  </a:lnTo>
                  <a:lnTo>
                    <a:pt x="645172" y="93014"/>
                  </a:lnTo>
                  <a:lnTo>
                    <a:pt x="621093" y="67233"/>
                  </a:lnTo>
                  <a:lnTo>
                    <a:pt x="589826" y="45948"/>
                  </a:lnTo>
                  <a:lnTo>
                    <a:pt x="553745" y="29845"/>
                  </a:lnTo>
                  <a:lnTo>
                    <a:pt x="550481" y="28384"/>
                  </a:lnTo>
                  <a:lnTo>
                    <a:pt x="502107" y="13817"/>
                  </a:lnTo>
                  <a:lnTo>
                    <a:pt x="443814" y="1473"/>
                  </a:lnTo>
                  <a:lnTo>
                    <a:pt x="435737" y="114"/>
                  </a:lnTo>
                  <a:lnTo>
                    <a:pt x="430542" y="6502"/>
                  </a:lnTo>
                  <a:lnTo>
                    <a:pt x="425094" y="11925"/>
                  </a:lnTo>
                  <a:lnTo>
                    <a:pt x="409651" y="22707"/>
                  </a:lnTo>
                  <a:lnTo>
                    <a:pt x="383336" y="33261"/>
                  </a:lnTo>
                  <a:lnTo>
                    <a:pt x="345262" y="38011"/>
                  </a:lnTo>
                  <a:lnTo>
                    <a:pt x="307162" y="33261"/>
                  </a:lnTo>
                  <a:lnTo>
                    <a:pt x="298653" y="29845"/>
                  </a:lnTo>
                  <a:lnTo>
                    <a:pt x="280822" y="22694"/>
                  </a:lnTo>
                  <a:lnTo>
                    <a:pt x="265366" y="11899"/>
                  </a:lnTo>
                  <a:lnTo>
                    <a:pt x="259956" y="6502"/>
                  </a:lnTo>
                  <a:lnTo>
                    <a:pt x="254850" y="0"/>
                  </a:lnTo>
                  <a:lnTo>
                    <a:pt x="246710" y="1473"/>
                  </a:lnTo>
                  <a:lnTo>
                    <a:pt x="186817" y="14185"/>
                  </a:lnTo>
                  <a:lnTo>
                    <a:pt x="138328" y="28968"/>
                  </a:lnTo>
                  <a:lnTo>
                    <a:pt x="99733" y="46482"/>
                  </a:lnTo>
                  <a:lnTo>
                    <a:pt x="46062" y="92519"/>
                  </a:lnTo>
                  <a:lnTo>
                    <a:pt x="27482" y="126199"/>
                  </a:lnTo>
                  <a:lnTo>
                    <a:pt x="27482" y="323748"/>
                  </a:lnTo>
                  <a:lnTo>
                    <a:pt x="13817" y="323977"/>
                  </a:lnTo>
                  <a:lnTo>
                    <a:pt x="13970" y="311111"/>
                  </a:lnTo>
                  <a:lnTo>
                    <a:pt x="21996" y="311213"/>
                  </a:lnTo>
                  <a:lnTo>
                    <a:pt x="27241" y="317804"/>
                  </a:lnTo>
                  <a:lnTo>
                    <a:pt x="27482" y="323748"/>
                  </a:lnTo>
                  <a:lnTo>
                    <a:pt x="27482" y="126199"/>
                  </a:lnTo>
                  <a:lnTo>
                    <a:pt x="10655" y="180568"/>
                  </a:lnTo>
                  <a:lnTo>
                    <a:pt x="3429" y="238975"/>
                  </a:lnTo>
                  <a:lnTo>
                    <a:pt x="520" y="308610"/>
                  </a:lnTo>
                  <a:lnTo>
                    <a:pt x="342" y="317804"/>
                  </a:lnTo>
                  <a:lnTo>
                    <a:pt x="254" y="321398"/>
                  </a:lnTo>
                  <a:lnTo>
                    <a:pt x="152" y="323519"/>
                  </a:lnTo>
                  <a:lnTo>
                    <a:pt x="6032" y="324091"/>
                  </a:lnTo>
                  <a:lnTo>
                    <a:pt x="0" y="324180"/>
                  </a:lnTo>
                  <a:lnTo>
                    <a:pt x="15608" y="370179"/>
                  </a:lnTo>
                  <a:lnTo>
                    <a:pt x="66217" y="406425"/>
                  </a:lnTo>
                  <a:lnTo>
                    <a:pt x="110540" y="425411"/>
                  </a:lnTo>
                  <a:lnTo>
                    <a:pt x="170395" y="441858"/>
                  </a:lnTo>
                  <a:lnTo>
                    <a:pt x="247929" y="453440"/>
                  </a:lnTo>
                  <a:lnTo>
                    <a:pt x="345262" y="457809"/>
                  </a:lnTo>
                  <a:lnTo>
                    <a:pt x="442607" y="453440"/>
                  </a:lnTo>
                  <a:lnTo>
                    <a:pt x="520141" y="441858"/>
                  </a:lnTo>
                  <a:lnTo>
                    <a:pt x="562089" y="430326"/>
                  </a:lnTo>
                  <a:lnTo>
                    <a:pt x="579996" y="425411"/>
                  </a:lnTo>
                  <a:lnTo>
                    <a:pt x="624319" y="406425"/>
                  </a:lnTo>
                  <a:lnTo>
                    <a:pt x="674916" y="370179"/>
                  </a:lnTo>
                  <a:lnTo>
                    <a:pt x="690486" y="348907"/>
                  </a:lnTo>
                  <a:lnTo>
                    <a:pt x="690486" y="330403"/>
                  </a:lnTo>
                  <a:lnTo>
                    <a:pt x="690486" y="330149"/>
                  </a:lnTo>
                  <a:lnTo>
                    <a:pt x="691172" y="315988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13" name="object 15"/>
            <p:cNvSpPr/>
            <p:nvPr/>
          </p:nvSpPr>
          <p:spPr>
            <a:xfrm>
              <a:off x="1798711" y="1474963"/>
              <a:ext cx="16944" cy="12322"/>
            </a:xfrm>
            <a:custGeom>
              <a:avLst/>
              <a:gdLst/>
              <a:ahLst/>
              <a:cxnLst/>
              <a:rect l="l" t="t" r="r" b="b"/>
              <a:pathLst>
                <a:path w="27939" h="20319">
                  <a:moveTo>
                    <a:pt x="13438" y="0"/>
                  </a:moveTo>
                  <a:lnTo>
                    <a:pt x="1292" y="7381"/>
                  </a:lnTo>
                  <a:lnTo>
                    <a:pt x="161" y="12072"/>
                  </a:lnTo>
                  <a:lnTo>
                    <a:pt x="0" y="16187"/>
                  </a:lnTo>
                  <a:lnTo>
                    <a:pt x="14" y="20020"/>
                  </a:lnTo>
                  <a:lnTo>
                    <a:pt x="27501" y="19528"/>
                  </a:lnTo>
                  <a:lnTo>
                    <a:pt x="27417" y="16187"/>
                  </a:lnTo>
                  <a:lnTo>
                    <a:pt x="27165" y="11758"/>
                  </a:lnTo>
                  <a:lnTo>
                    <a:pt x="26003" y="7025"/>
                  </a:lnTo>
                  <a:lnTo>
                    <a:pt x="13438" y="0"/>
                  </a:lnTo>
                  <a:close/>
                </a:path>
              </a:pathLst>
            </a:custGeom>
            <a:solidFill>
              <a:srgbClr val="ED754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15" name="object 17"/>
            <p:cNvSpPr/>
            <p:nvPr/>
          </p:nvSpPr>
          <p:spPr>
            <a:xfrm>
              <a:off x="718034" y="1459395"/>
              <a:ext cx="233313" cy="286512"/>
            </a:xfrm>
            <a:custGeom>
              <a:avLst/>
              <a:gdLst/>
              <a:ahLst/>
              <a:cxnLst/>
              <a:rect l="l" t="t" r="r" b="b"/>
              <a:pathLst>
                <a:path w="379095" h="454025">
                  <a:moveTo>
                    <a:pt x="189261" y="0"/>
                  </a:moveTo>
                  <a:lnTo>
                    <a:pt x="133244" y="5148"/>
                  </a:lnTo>
                  <a:lnTo>
                    <a:pt x="89328" y="19676"/>
                  </a:lnTo>
                  <a:lnTo>
                    <a:pt x="56085" y="42212"/>
                  </a:lnTo>
                  <a:lnTo>
                    <a:pt x="15908" y="105813"/>
                  </a:lnTo>
                  <a:lnTo>
                    <a:pt x="6118" y="144131"/>
                  </a:lnTo>
                  <a:lnTo>
                    <a:pt x="1291" y="184962"/>
                  </a:lnTo>
                  <a:lnTo>
                    <a:pt x="0" y="226935"/>
                  </a:lnTo>
                  <a:lnTo>
                    <a:pt x="5007" y="278901"/>
                  </a:lnTo>
                  <a:lnTo>
                    <a:pt x="19265" y="326639"/>
                  </a:lnTo>
                  <a:lnTo>
                    <a:pt x="41629" y="368777"/>
                  </a:lnTo>
                  <a:lnTo>
                    <a:pt x="70956" y="403941"/>
                  </a:lnTo>
                  <a:lnTo>
                    <a:pt x="106100" y="430758"/>
                  </a:lnTo>
                  <a:lnTo>
                    <a:pt x="145916" y="447856"/>
                  </a:lnTo>
                  <a:lnTo>
                    <a:pt x="189261" y="453860"/>
                  </a:lnTo>
                  <a:lnTo>
                    <a:pt x="232601" y="447856"/>
                  </a:lnTo>
                  <a:lnTo>
                    <a:pt x="272415" y="430758"/>
                  </a:lnTo>
                  <a:lnTo>
                    <a:pt x="278160" y="426374"/>
                  </a:lnTo>
                  <a:lnTo>
                    <a:pt x="189261" y="426374"/>
                  </a:lnTo>
                  <a:lnTo>
                    <a:pt x="146301" y="419237"/>
                  </a:lnTo>
                  <a:lnTo>
                    <a:pt x="107669" y="399104"/>
                  </a:lnTo>
                  <a:lnTo>
                    <a:pt x="74919" y="367891"/>
                  </a:lnTo>
                  <a:lnTo>
                    <a:pt x="49602" y="327515"/>
                  </a:lnTo>
                  <a:lnTo>
                    <a:pt x="33274" y="279891"/>
                  </a:lnTo>
                  <a:lnTo>
                    <a:pt x="27486" y="226935"/>
                  </a:lnTo>
                  <a:lnTo>
                    <a:pt x="29401" y="178189"/>
                  </a:lnTo>
                  <a:lnTo>
                    <a:pt x="36070" y="135037"/>
                  </a:lnTo>
                  <a:lnTo>
                    <a:pt x="48881" y="98171"/>
                  </a:lnTo>
                  <a:lnTo>
                    <a:pt x="98471" y="46084"/>
                  </a:lnTo>
                  <a:lnTo>
                    <a:pt x="138023" y="32251"/>
                  </a:lnTo>
                  <a:lnTo>
                    <a:pt x="189261" y="27486"/>
                  </a:lnTo>
                  <a:lnTo>
                    <a:pt x="300706" y="27486"/>
                  </a:lnTo>
                  <a:lnTo>
                    <a:pt x="289187" y="19676"/>
                  </a:lnTo>
                  <a:lnTo>
                    <a:pt x="245274" y="5148"/>
                  </a:lnTo>
                  <a:lnTo>
                    <a:pt x="189261" y="0"/>
                  </a:lnTo>
                  <a:close/>
                </a:path>
                <a:path w="379095" h="454025">
                  <a:moveTo>
                    <a:pt x="300706" y="27486"/>
                  </a:moveTo>
                  <a:lnTo>
                    <a:pt x="189261" y="27486"/>
                  </a:lnTo>
                  <a:lnTo>
                    <a:pt x="233648" y="30949"/>
                  </a:lnTo>
                  <a:lnTo>
                    <a:pt x="270354" y="41407"/>
                  </a:lnTo>
                  <a:lnTo>
                    <a:pt x="321644" y="83693"/>
                  </a:lnTo>
                  <a:lnTo>
                    <a:pt x="343956" y="141528"/>
                  </a:lnTo>
                  <a:lnTo>
                    <a:pt x="349293" y="180283"/>
                  </a:lnTo>
                  <a:lnTo>
                    <a:pt x="351025" y="226935"/>
                  </a:lnTo>
                  <a:lnTo>
                    <a:pt x="345237" y="279891"/>
                  </a:lnTo>
                  <a:lnTo>
                    <a:pt x="328909" y="327515"/>
                  </a:lnTo>
                  <a:lnTo>
                    <a:pt x="303594" y="367891"/>
                  </a:lnTo>
                  <a:lnTo>
                    <a:pt x="270845" y="399104"/>
                  </a:lnTo>
                  <a:lnTo>
                    <a:pt x="232216" y="419237"/>
                  </a:lnTo>
                  <a:lnTo>
                    <a:pt x="189261" y="426374"/>
                  </a:lnTo>
                  <a:lnTo>
                    <a:pt x="278160" y="426374"/>
                  </a:lnTo>
                  <a:lnTo>
                    <a:pt x="336883" y="368777"/>
                  </a:lnTo>
                  <a:lnTo>
                    <a:pt x="359247" y="326639"/>
                  </a:lnTo>
                  <a:lnTo>
                    <a:pt x="373504" y="278901"/>
                  </a:lnTo>
                  <a:lnTo>
                    <a:pt x="378512" y="226935"/>
                  </a:lnTo>
                  <a:lnTo>
                    <a:pt x="377220" y="184962"/>
                  </a:lnTo>
                  <a:lnTo>
                    <a:pt x="372393" y="144131"/>
                  </a:lnTo>
                  <a:lnTo>
                    <a:pt x="362604" y="105813"/>
                  </a:lnTo>
                  <a:lnTo>
                    <a:pt x="346425" y="71382"/>
                  </a:lnTo>
                  <a:lnTo>
                    <a:pt x="322428" y="42212"/>
                  </a:lnTo>
                  <a:lnTo>
                    <a:pt x="300706" y="27486"/>
                  </a:lnTo>
                  <a:close/>
                </a:path>
              </a:pathLst>
            </a:custGeom>
            <a:solidFill>
              <a:srgbClr val="ED754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16" name="object 18"/>
            <p:cNvSpPr/>
            <p:nvPr/>
          </p:nvSpPr>
          <p:spPr>
            <a:xfrm>
              <a:off x="2592460" y="1773392"/>
              <a:ext cx="16944" cy="12322"/>
            </a:xfrm>
            <a:custGeom>
              <a:avLst/>
              <a:gdLst/>
              <a:ahLst/>
              <a:cxnLst/>
              <a:rect l="l" t="t" r="r" b="b"/>
              <a:pathLst>
                <a:path w="27939" h="20319">
                  <a:moveTo>
                    <a:pt x="13438" y="0"/>
                  </a:moveTo>
                  <a:lnTo>
                    <a:pt x="1292" y="7381"/>
                  </a:lnTo>
                  <a:lnTo>
                    <a:pt x="161" y="12072"/>
                  </a:lnTo>
                  <a:lnTo>
                    <a:pt x="0" y="16187"/>
                  </a:lnTo>
                  <a:lnTo>
                    <a:pt x="14" y="20020"/>
                  </a:lnTo>
                  <a:lnTo>
                    <a:pt x="27501" y="19528"/>
                  </a:lnTo>
                  <a:lnTo>
                    <a:pt x="27417" y="16187"/>
                  </a:lnTo>
                  <a:lnTo>
                    <a:pt x="27165" y="11758"/>
                  </a:lnTo>
                  <a:lnTo>
                    <a:pt x="26003" y="7025"/>
                  </a:lnTo>
                  <a:lnTo>
                    <a:pt x="13438" y="0"/>
                  </a:lnTo>
                  <a:close/>
                </a:path>
              </a:pathLst>
            </a:custGeom>
            <a:solidFill>
              <a:srgbClr val="ED754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17" name="object 19"/>
            <p:cNvSpPr/>
            <p:nvPr/>
          </p:nvSpPr>
          <p:spPr>
            <a:xfrm>
              <a:off x="620616" y="1735691"/>
              <a:ext cx="425591" cy="288915"/>
            </a:xfrm>
            <a:custGeom>
              <a:avLst/>
              <a:gdLst/>
              <a:ahLst/>
              <a:cxnLst/>
              <a:rect l="l" t="t" r="r" b="b"/>
              <a:pathLst>
                <a:path w="691514" h="457835">
                  <a:moveTo>
                    <a:pt x="691172" y="315976"/>
                  </a:moveTo>
                  <a:lnTo>
                    <a:pt x="690130" y="315341"/>
                  </a:lnTo>
                  <a:lnTo>
                    <a:pt x="688136" y="255892"/>
                  </a:lnTo>
                  <a:lnTo>
                    <a:pt x="683552" y="204711"/>
                  </a:lnTo>
                  <a:lnTo>
                    <a:pt x="675487" y="160997"/>
                  </a:lnTo>
                  <a:lnTo>
                    <a:pt x="662990" y="124015"/>
                  </a:lnTo>
                  <a:lnTo>
                    <a:pt x="662965" y="341782"/>
                  </a:lnTo>
                  <a:lnTo>
                    <a:pt x="654989" y="351129"/>
                  </a:lnTo>
                  <a:lnTo>
                    <a:pt x="610336" y="382574"/>
                  </a:lnTo>
                  <a:lnTo>
                    <a:pt x="569302" y="399935"/>
                  </a:lnTo>
                  <a:lnTo>
                    <a:pt x="512914" y="415251"/>
                  </a:lnTo>
                  <a:lnTo>
                    <a:pt x="438962" y="426161"/>
                  </a:lnTo>
                  <a:lnTo>
                    <a:pt x="345262" y="430326"/>
                  </a:lnTo>
                  <a:lnTo>
                    <a:pt x="251396" y="426148"/>
                  </a:lnTo>
                  <a:lnTo>
                    <a:pt x="177342" y="415201"/>
                  </a:lnTo>
                  <a:lnTo>
                    <a:pt x="120904" y="399846"/>
                  </a:lnTo>
                  <a:lnTo>
                    <a:pt x="79908" y="382460"/>
                  </a:lnTo>
                  <a:lnTo>
                    <a:pt x="35407" y="351053"/>
                  </a:lnTo>
                  <a:lnTo>
                    <a:pt x="27520" y="341782"/>
                  </a:lnTo>
                  <a:lnTo>
                    <a:pt x="27597" y="323964"/>
                  </a:lnTo>
                  <a:lnTo>
                    <a:pt x="27724" y="321398"/>
                  </a:lnTo>
                  <a:lnTo>
                    <a:pt x="27952" y="311111"/>
                  </a:lnTo>
                  <a:lnTo>
                    <a:pt x="30073" y="250710"/>
                  </a:lnTo>
                  <a:lnTo>
                    <a:pt x="34734" y="201409"/>
                  </a:lnTo>
                  <a:lnTo>
                    <a:pt x="43243" y="160248"/>
                  </a:lnTo>
                  <a:lnTo>
                    <a:pt x="76733" y="98463"/>
                  </a:lnTo>
                  <a:lnTo>
                    <a:pt x="140462" y="57594"/>
                  </a:lnTo>
                  <a:lnTo>
                    <a:pt x="186766" y="42570"/>
                  </a:lnTo>
                  <a:lnTo>
                    <a:pt x="244335" y="29857"/>
                  </a:lnTo>
                  <a:lnTo>
                    <a:pt x="257454" y="40398"/>
                  </a:lnTo>
                  <a:lnTo>
                    <a:pt x="278384" y="52095"/>
                  </a:lnTo>
                  <a:lnTo>
                    <a:pt x="307517" y="61595"/>
                  </a:lnTo>
                  <a:lnTo>
                    <a:pt x="345262" y="65506"/>
                  </a:lnTo>
                  <a:lnTo>
                    <a:pt x="383006" y="61595"/>
                  </a:lnTo>
                  <a:lnTo>
                    <a:pt x="412140" y="52095"/>
                  </a:lnTo>
                  <a:lnTo>
                    <a:pt x="433057" y="40398"/>
                  </a:lnTo>
                  <a:lnTo>
                    <a:pt x="436003" y="38023"/>
                  </a:lnTo>
                  <a:lnTo>
                    <a:pt x="446163" y="29857"/>
                  </a:lnTo>
                  <a:lnTo>
                    <a:pt x="511441" y="44678"/>
                  </a:lnTo>
                  <a:lnTo>
                    <a:pt x="561047" y="62268"/>
                  </a:lnTo>
                  <a:lnTo>
                    <a:pt x="597522" y="83781"/>
                  </a:lnTo>
                  <a:lnTo>
                    <a:pt x="642302" y="146405"/>
                  </a:lnTo>
                  <a:lnTo>
                    <a:pt x="653986" y="192024"/>
                  </a:lnTo>
                  <a:lnTo>
                    <a:pt x="660184" y="248158"/>
                  </a:lnTo>
                  <a:lnTo>
                    <a:pt x="662622" y="315315"/>
                  </a:lnTo>
                  <a:lnTo>
                    <a:pt x="662965" y="341782"/>
                  </a:lnTo>
                  <a:lnTo>
                    <a:pt x="662965" y="123977"/>
                  </a:lnTo>
                  <a:lnTo>
                    <a:pt x="645172" y="93014"/>
                  </a:lnTo>
                  <a:lnTo>
                    <a:pt x="621080" y="67233"/>
                  </a:lnTo>
                  <a:lnTo>
                    <a:pt x="589826" y="45948"/>
                  </a:lnTo>
                  <a:lnTo>
                    <a:pt x="553758" y="29857"/>
                  </a:lnTo>
                  <a:lnTo>
                    <a:pt x="550481" y="28384"/>
                  </a:lnTo>
                  <a:lnTo>
                    <a:pt x="502107" y="13804"/>
                  </a:lnTo>
                  <a:lnTo>
                    <a:pt x="443814" y="1473"/>
                  </a:lnTo>
                  <a:lnTo>
                    <a:pt x="435737" y="114"/>
                  </a:lnTo>
                  <a:lnTo>
                    <a:pt x="430542" y="6502"/>
                  </a:lnTo>
                  <a:lnTo>
                    <a:pt x="425094" y="11938"/>
                  </a:lnTo>
                  <a:lnTo>
                    <a:pt x="409651" y="22720"/>
                  </a:lnTo>
                  <a:lnTo>
                    <a:pt x="383336" y="33261"/>
                  </a:lnTo>
                  <a:lnTo>
                    <a:pt x="345262" y="38023"/>
                  </a:lnTo>
                  <a:lnTo>
                    <a:pt x="307162" y="33261"/>
                  </a:lnTo>
                  <a:lnTo>
                    <a:pt x="265353" y="11899"/>
                  </a:lnTo>
                  <a:lnTo>
                    <a:pt x="254850" y="0"/>
                  </a:lnTo>
                  <a:lnTo>
                    <a:pt x="246710" y="1473"/>
                  </a:lnTo>
                  <a:lnTo>
                    <a:pt x="186804" y="14185"/>
                  </a:lnTo>
                  <a:lnTo>
                    <a:pt x="138328" y="28968"/>
                  </a:lnTo>
                  <a:lnTo>
                    <a:pt x="99733" y="46482"/>
                  </a:lnTo>
                  <a:lnTo>
                    <a:pt x="46062" y="92519"/>
                  </a:lnTo>
                  <a:lnTo>
                    <a:pt x="27482" y="126199"/>
                  </a:lnTo>
                  <a:lnTo>
                    <a:pt x="27482" y="323748"/>
                  </a:lnTo>
                  <a:lnTo>
                    <a:pt x="13817" y="323964"/>
                  </a:lnTo>
                  <a:lnTo>
                    <a:pt x="13970" y="311111"/>
                  </a:lnTo>
                  <a:lnTo>
                    <a:pt x="21983" y="311213"/>
                  </a:lnTo>
                  <a:lnTo>
                    <a:pt x="27228" y="317817"/>
                  </a:lnTo>
                  <a:lnTo>
                    <a:pt x="27482" y="323748"/>
                  </a:lnTo>
                  <a:lnTo>
                    <a:pt x="27482" y="126199"/>
                  </a:lnTo>
                  <a:lnTo>
                    <a:pt x="10642" y="180568"/>
                  </a:lnTo>
                  <a:lnTo>
                    <a:pt x="3429" y="238988"/>
                  </a:lnTo>
                  <a:lnTo>
                    <a:pt x="508" y="308610"/>
                  </a:lnTo>
                  <a:lnTo>
                    <a:pt x="342" y="317817"/>
                  </a:lnTo>
                  <a:lnTo>
                    <a:pt x="254" y="321398"/>
                  </a:lnTo>
                  <a:lnTo>
                    <a:pt x="152" y="323519"/>
                  </a:lnTo>
                  <a:lnTo>
                    <a:pt x="6032" y="324091"/>
                  </a:lnTo>
                  <a:lnTo>
                    <a:pt x="0" y="324192"/>
                  </a:lnTo>
                  <a:lnTo>
                    <a:pt x="15608" y="370192"/>
                  </a:lnTo>
                  <a:lnTo>
                    <a:pt x="66205" y="406425"/>
                  </a:lnTo>
                  <a:lnTo>
                    <a:pt x="110540" y="425411"/>
                  </a:lnTo>
                  <a:lnTo>
                    <a:pt x="170395" y="441858"/>
                  </a:lnTo>
                  <a:lnTo>
                    <a:pt x="247929" y="453428"/>
                  </a:lnTo>
                  <a:lnTo>
                    <a:pt x="345262" y="457809"/>
                  </a:lnTo>
                  <a:lnTo>
                    <a:pt x="442607" y="453428"/>
                  </a:lnTo>
                  <a:lnTo>
                    <a:pt x="520128" y="441858"/>
                  </a:lnTo>
                  <a:lnTo>
                    <a:pt x="562102" y="430326"/>
                  </a:lnTo>
                  <a:lnTo>
                    <a:pt x="579996" y="425411"/>
                  </a:lnTo>
                  <a:lnTo>
                    <a:pt x="624319" y="406425"/>
                  </a:lnTo>
                  <a:lnTo>
                    <a:pt x="674916" y="370192"/>
                  </a:lnTo>
                  <a:lnTo>
                    <a:pt x="690486" y="348907"/>
                  </a:lnTo>
                  <a:lnTo>
                    <a:pt x="690486" y="330415"/>
                  </a:lnTo>
                  <a:lnTo>
                    <a:pt x="691172" y="315976"/>
                  </a:lnTo>
                  <a:close/>
                </a:path>
              </a:pathLst>
            </a:custGeom>
            <a:solidFill>
              <a:srgbClr val="ED754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19" name="object 21"/>
            <p:cNvSpPr/>
            <p:nvPr/>
          </p:nvSpPr>
          <p:spPr>
            <a:xfrm>
              <a:off x="1004961" y="1773392"/>
              <a:ext cx="16944" cy="12322"/>
            </a:xfrm>
            <a:custGeom>
              <a:avLst/>
              <a:gdLst/>
              <a:ahLst/>
              <a:cxnLst/>
              <a:rect l="l" t="t" r="r" b="b"/>
              <a:pathLst>
                <a:path w="27939" h="20319">
                  <a:moveTo>
                    <a:pt x="13438" y="0"/>
                  </a:moveTo>
                  <a:lnTo>
                    <a:pt x="1292" y="7381"/>
                  </a:lnTo>
                  <a:lnTo>
                    <a:pt x="161" y="12072"/>
                  </a:lnTo>
                  <a:lnTo>
                    <a:pt x="0" y="16187"/>
                  </a:lnTo>
                  <a:lnTo>
                    <a:pt x="14" y="20020"/>
                  </a:lnTo>
                  <a:lnTo>
                    <a:pt x="27501" y="19528"/>
                  </a:lnTo>
                  <a:lnTo>
                    <a:pt x="27417" y="16187"/>
                  </a:lnTo>
                  <a:lnTo>
                    <a:pt x="27165" y="11758"/>
                  </a:lnTo>
                  <a:lnTo>
                    <a:pt x="26003" y="7025"/>
                  </a:lnTo>
                  <a:lnTo>
                    <a:pt x="13438" y="0"/>
                  </a:lnTo>
                  <a:close/>
                </a:path>
              </a:pathLst>
            </a:custGeom>
            <a:solidFill>
              <a:srgbClr val="ED7545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grpSp>
          <p:nvGrpSpPr>
            <p:cNvPr id="121" name="object 23"/>
            <p:cNvGrpSpPr/>
            <p:nvPr/>
          </p:nvGrpSpPr>
          <p:grpSpPr>
            <a:xfrm>
              <a:off x="1099566" y="1917566"/>
              <a:ext cx="1912056" cy="2740710"/>
              <a:chOff x="1813138" y="3162208"/>
              <a:chExt cx="3152899" cy="4519631"/>
            </a:xfrm>
          </p:grpSpPr>
          <p:sp>
            <p:nvSpPr>
              <p:cNvPr id="122" name="object 24"/>
              <p:cNvSpPr/>
              <p:nvPr/>
            </p:nvSpPr>
            <p:spPr>
              <a:xfrm>
                <a:off x="2005185" y="3162208"/>
                <a:ext cx="2960852" cy="4519631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object 25"/>
              <p:cNvSpPr/>
              <p:nvPr/>
            </p:nvSpPr>
            <p:spPr>
              <a:xfrm>
                <a:off x="1813138" y="4279398"/>
                <a:ext cx="379095" cy="454025"/>
              </a:xfrm>
              <a:custGeom>
                <a:avLst/>
                <a:gdLst/>
                <a:ahLst/>
                <a:cxnLst/>
                <a:rect l="l" t="t" r="r" b="b"/>
                <a:pathLst>
                  <a:path w="379094" h="454025">
                    <a:moveTo>
                      <a:pt x="189261" y="0"/>
                    </a:moveTo>
                    <a:lnTo>
                      <a:pt x="133244" y="5148"/>
                    </a:lnTo>
                    <a:lnTo>
                      <a:pt x="89328" y="19676"/>
                    </a:lnTo>
                    <a:lnTo>
                      <a:pt x="56085" y="42212"/>
                    </a:lnTo>
                    <a:lnTo>
                      <a:pt x="15908" y="105813"/>
                    </a:lnTo>
                    <a:lnTo>
                      <a:pt x="6118" y="144131"/>
                    </a:lnTo>
                    <a:lnTo>
                      <a:pt x="1291" y="184962"/>
                    </a:lnTo>
                    <a:lnTo>
                      <a:pt x="0" y="226935"/>
                    </a:lnTo>
                    <a:lnTo>
                      <a:pt x="5007" y="278901"/>
                    </a:lnTo>
                    <a:lnTo>
                      <a:pt x="19265" y="326639"/>
                    </a:lnTo>
                    <a:lnTo>
                      <a:pt x="41629" y="368777"/>
                    </a:lnTo>
                    <a:lnTo>
                      <a:pt x="70956" y="403941"/>
                    </a:lnTo>
                    <a:lnTo>
                      <a:pt x="106100" y="430758"/>
                    </a:lnTo>
                    <a:lnTo>
                      <a:pt x="145916" y="447856"/>
                    </a:lnTo>
                    <a:lnTo>
                      <a:pt x="189261" y="453860"/>
                    </a:lnTo>
                    <a:lnTo>
                      <a:pt x="232601" y="447856"/>
                    </a:lnTo>
                    <a:lnTo>
                      <a:pt x="272415" y="430758"/>
                    </a:lnTo>
                    <a:lnTo>
                      <a:pt x="278160" y="426374"/>
                    </a:lnTo>
                    <a:lnTo>
                      <a:pt x="189261" y="426374"/>
                    </a:lnTo>
                    <a:lnTo>
                      <a:pt x="146301" y="419237"/>
                    </a:lnTo>
                    <a:lnTo>
                      <a:pt x="107669" y="399104"/>
                    </a:lnTo>
                    <a:lnTo>
                      <a:pt x="74919" y="367891"/>
                    </a:lnTo>
                    <a:lnTo>
                      <a:pt x="49602" y="327515"/>
                    </a:lnTo>
                    <a:lnTo>
                      <a:pt x="33274" y="279891"/>
                    </a:lnTo>
                    <a:lnTo>
                      <a:pt x="27486" y="226935"/>
                    </a:lnTo>
                    <a:lnTo>
                      <a:pt x="29401" y="178189"/>
                    </a:lnTo>
                    <a:lnTo>
                      <a:pt x="36070" y="135037"/>
                    </a:lnTo>
                    <a:lnTo>
                      <a:pt x="48881" y="98171"/>
                    </a:lnTo>
                    <a:lnTo>
                      <a:pt x="98471" y="46084"/>
                    </a:lnTo>
                    <a:lnTo>
                      <a:pt x="138023" y="32251"/>
                    </a:lnTo>
                    <a:lnTo>
                      <a:pt x="189261" y="27486"/>
                    </a:lnTo>
                    <a:lnTo>
                      <a:pt x="300706" y="27486"/>
                    </a:lnTo>
                    <a:lnTo>
                      <a:pt x="289187" y="19676"/>
                    </a:lnTo>
                    <a:lnTo>
                      <a:pt x="245274" y="5148"/>
                    </a:lnTo>
                    <a:lnTo>
                      <a:pt x="189261" y="0"/>
                    </a:lnTo>
                    <a:close/>
                  </a:path>
                  <a:path w="379094" h="454025">
                    <a:moveTo>
                      <a:pt x="300706" y="27486"/>
                    </a:moveTo>
                    <a:lnTo>
                      <a:pt x="189261" y="27486"/>
                    </a:lnTo>
                    <a:lnTo>
                      <a:pt x="233648" y="30949"/>
                    </a:lnTo>
                    <a:lnTo>
                      <a:pt x="270354" y="41407"/>
                    </a:lnTo>
                    <a:lnTo>
                      <a:pt x="321644" y="83693"/>
                    </a:lnTo>
                    <a:lnTo>
                      <a:pt x="343956" y="141528"/>
                    </a:lnTo>
                    <a:lnTo>
                      <a:pt x="349293" y="180283"/>
                    </a:lnTo>
                    <a:lnTo>
                      <a:pt x="351025" y="226935"/>
                    </a:lnTo>
                    <a:lnTo>
                      <a:pt x="345237" y="279891"/>
                    </a:lnTo>
                    <a:lnTo>
                      <a:pt x="328909" y="327515"/>
                    </a:lnTo>
                    <a:lnTo>
                      <a:pt x="303594" y="367891"/>
                    </a:lnTo>
                    <a:lnTo>
                      <a:pt x="270845" y="399104"/>
                    </a:lnTo>
                    <a:lnTo>
                      <a:pt x="232216" y="419237"/>
                    </a:lnTo>
                    <a:lnTo>
                      <a:pt x="189261" y="426374"/>
                    </a:lnTo>
                    <a:lnTo>
                      <a:pt x="278160" y="426374"/>
                    </a:lnTo>
                    <a:lnTo>
                      <a:pt x="336883" y="368777"/>
                    </a:lnTo>
                    <a:lnTo>
                      <a:pt x="359247" y="326639"/>
                    </a:lnTo>
                    <a:lnTo>
                      <a:pt x="373504" y="278901"/>
                    </a:lnTo>
                    <a:lnTo>
                      <a:pt x="378512" y="226935"/>
                    </a:lnTo>
                    <a:lnTo>
                      <a:pt x="377220" y="184962"/>
                    </a:lnTo>
                    <a:lnTo>
                      <a:pt x="372393" y="144131"/>
                    </a:lnTo>
                    <a:lnTo>
                      <a:pt x="362604" y="105813"/>
                    </a:lnTo>
                    <a:lnTo>
                      <a:pt x="346425" y="71382"/>
                    </a:lnTo>
                    <a:lnTo>
                      <a:pt x="322428" y="42212"/>
                    </a:lnTo>
                    <a:lnTo>
                      <a:pt x="300706" y="27486"/>
                    </a:lnTo>
                    <a:close/>
                  </a:path>
                </a:pathLst>
              </a:custGeom>
              <a:solidFill>
                <a:srgbClr val="5AC147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4" name="object 26"/>
            <p:cNvSpPr/>
            <p:nvPr/>
          </p:nvSpPr>
          <p:spPr>
            <a:xfrm>
              <a:off x="1004961" y="3056002"/>
              <a:ext cx="16944" cy="12322"/>
            </a:xfrm>
            <a:custGeom>
              <a:avLst/>
              <a:gdLst/>
              <a:ahLst/>
              <a:cxnLst/>
              <a:rect l="l" t="t" r="r" b="b"/>
              <a:pathLst>
                <a:path w="27939" h="20320">
                  <a:moveTo>
                    <a:pt x="13438" y="0"/>
                  </a:moveTo>
                  <a:lnTo>
                    <a:pt x="1292" y="7381"/>
                  </a:lnTo>
                  <a:lnTo>
                    <a:pt x="161" y="12072"/>
                  </a:lnTo>
                  <a:lnTo>
                    <a:pt x="0" y="16187"/>
                  </a:lnTo>
                  <a:lnTo>
                    <a:pt x="14" y="20020"/>
                  </a:lnTo>
                  <a:lnTo>
                    <a:pt x="27501" y="19528"/>
                  </a:lnTo>
                  <a:lnTo>
                    <a:pt x="27417" y="16187"/>
                  </a:lnTo>
                  <a:lnTo>
                    <a:pt x="27165" y="11758"/>
                  </a:lnTo>
                  <a:lnTo>
                    <a:pt x="26003" y="7025"/>
                  </a:lnTo>
                  <a:lnTo>
                    <a:pt x="13438" y="0"/>
                  </a:lnTo>
                  <a:close/>
                </a:path>
              </a:pathLst>
            </a:custGeom>
            <a:solidFill>
              <a:srgbClr val="5AC14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25" name="object 27"/>
            <p:cNvSpPr/>
            <p:nvPr/>
          </p:nvSpPr>
          <p:spPr>
            <a:xfrm>
              <a:off x="1004958" y="2871329"/>
              <a:ext cx="419365" cy="277631"/>
            </a:xfrm>
            <a:custGeom>
              <a:avLst/>
              <a:gdLst/>
              <a:ahLst/>
              <a:cxnLst/>
              <a:rect l="l" t="t" r="r" b="b"/>
              <a:pathLst>
                <a:path w="691514" h="457835">
                  <a:moveTo>
                    <a:pt x="691172" y="315976"/>
                  </a:moveTo>
                  <a:lnTo>
                    <a:pt x="690130" y="315341"/>
                  </a:lnTo>
                  <a:lnTo>
                    <a:pt x="688136" y="255892"/>
                  </a:lnTo>
                  <a:lnTo>
                    <a:pt x="683564" y="204711"/>
                  </a:lnTo>
                  <a:lnTo>
                    <a:pt x="675487" y="160997"/>
                  </a:lnTo>
                  <a:lnTo>
                    <a:pt x="663003" y="124015"/>
                  </a:lnTo>
                  <a:lnTo>
                    <a:pt x="662965" y="341782"/>
                  </a:lnTo>
                  <a:lnTo>
                    <a:pt x="655002" y="351129"/>
                  </a:lnTo>
                  <a:lnTo>
                    <a:pt x="610336" y="382574"/>
                  </a:lnTo>
                  <a:lnTo>
                    <a:pt x="569302" y="399935"/>
                  </a:lnTo>
                  <a:lnTo>
                    <a:pt x="512914" y="415251"/>
                  </a:lnTo>
                  <a:lnTo>
                    <a:pt x="438962" y="426161"/>
                  </a:lnTo>
                  <a:lnTo>
                    <a:pt x="345274" y="430326"/>
                  </a:lnTo>
                  <a:lnTo>
                    <a:pt x="251396" y="426148"/>
                  </a:lnTo>
                  <a:lnTo>
                    <a:pt x="177342" y="415188"/>
                  </a:lnTo>
                  <a:lnTo>
                    <a:pt x="120904" y="399834"/>
                  </a:lnTo>
                  <a:lnTo>
                    <a:pt x="79908" y="382447"/>
                  </a:lnTo>
                  <a:lnTo>
                    <a:pt x="35407" y="351053"/>
                  </a:lnTo>
                  <a:lnTo>
                    <a:pt x="27520" y="341782"/>
                  </a:lnTo>
                  <a:lnTo>
                    <a:pt x="27597" y="323964"/>
                  </a:lnTo>
                  <a:lnTo>
                    <a:pt x="27724" y="321398"/>
                  </a:lnTo>
                  <a:lnTo>
                    <a:pt x="27965" y="311111"/>
                  </a:lnTo>
                  <a:lnTo>
                    <a:pt x="30073" y="250710"/>
                  </a:lnTo>
                  <a:lnTo>
                    <a:pt x="34734" y="201409"/>
                  </a:lnTo>
                  <a:lnTo>
                    <a:pt x="43243" y="160235"/>
                  </a:lnTo>
                  <a:lnTo>
                    <a:pt x="76746" y="98463"/>
                  </a:lnTo>
                  <a:lnTo>
                    <a:pt x="140462" y="57594"/>
                  </a:lnTo>
                  <a:lnTo>
                    <a:pt x="186766" y="42557"/>
                  </a:lnTo>
                  <a:lnTo>
                    <a:pt x="244335" y="29845"/>
                  </a:lnTo>
                  <a:lnTo>
                    <a:pt x="257467" y="40386"/>
                  </a:lnTo>
                  <a:lnTo>
                    <a:pt x="278384" y="52095"/>
                  </a:lnTo>
                  <a:lnTo>
                    <a:pt x="307517" y="61595"/>
                  </a:lnTo>
                  <a:lnTo>
                    <a:pt x="345274" y="65506"/>
                  </a:lnTo>
                  <a:lnTo>
                    <a:pt x="383019" y="61595"/>
                  </a:lnTo>
                  <a:lnTo>
                    <a:pt x="412140" y="52095"/>
                  </a:lnTo>
                  <a:lnTo>
                    <a:pt x="433057" y="40386"/>
                  </a:lnTo>
                  <a:lnTo>
                    <a:pt x="436003" y="38023"/>
                  </a:lnTo>
                  <a:lnTo>
                    <a:pt x="446163" y="29845"/>
                  </a:lnTo>
                  <a:lnTo>
                    <a:pt x="511454" y="44678"/>
                  </a:lnTo>
                  <a:lnTo>
                    <a:pt x="561047" y="62268"/>
                  </a:lnTo>
                  <a:lnTo>
                    <a:pt x="597522" y="83781"/>
                  </a:lnTo>
                  <a:lnTo>
                    <a:pt x="642302" y="146405"/>
                  </a:lnTo>
                  <a:lnTo>
                    <a:pt x="653986" y="192024"/>
                  </a:lnTo>
                  <a:lnTo>
                    <a:pt x="660184" y="248158"/>
                  </a:lnTo>
                  <a:lnTo>
                    <a:pt x="662622" y="315302"/>
                  </a:lnTo>
                  <a:lnTo>
                    <a:pt x="662965" y="341782"/>
                  </a:lnTo>
                  <a:lnTo>
                    <a:pt x="662965" y="123952"/>
                  </a:lnTo>
                  <a:lnTo>
                    <a:pt x="621093" y="67233"/>
                  </a:lnTo>
                  <a:lnTo>
                    <a:pt x="553770" y="29845"/>
                  </a:lnTo>
                  <a:lnTo>
                    <a:pt x="502107" y="13804"/>
                  </a:lnTo>
                  <a:lnTo>
                    <a:pt x="443814" y="1460"/>
                  </a:lnTo>
                  <a:lnTo>
                    <a:pt x="435737" y="114"/>
                  </a:lnTo>
                  <a:lnTo>
                    <a:pt x="430542" y="6502"/>
                  </a:lnTo>
                  <a:lnTo>
                    <a:pt x="425094" y="11938"/>
                  </a:lnTo>
                  <a:lnTo>
                    <a:pt x="409651" y="22707"/>
                  </a:lnTo>
                  <a:lnTo>
                    <a:pt x="383349" y="33261"/>
                  </a:lnTo>
                  <a:lnTo>
                    <a:pt x="345274" y="38023"/>
                  </a:lnTo>
                  <a:lnTo>
                    <a:pt x="307174" y="33261"/>
                  </a:lnTo>
                  <a:lnTo>
                    <a:pt x="265366" y="11899"/>
                  </a:lnTo>
                  <a:lnTo>
                    <a:pt x="254850" y="0"/>
                  </a:lnTo>
                  <a:lnTo>
                    <a:pt x="246710" y="1460"/>
                  </a:lnTo>
                  <a:lnTo>
                    <a:pt x="186817" y="14185"/>
                  </a:lnTo>
                  <a:lnTo>
                    <a:pt x="138328" y="28968"/>
                  </a:lnTo>
                  <a:lnTo>
                    <a:pt x="99733" y="46482"/>
                  </a:lnTo>
                  <a:lnTo>
                    <a:pt x="46062" y="92519"/>
                  </a:lnTo>
                  <a:lnTo>
                    <a:pt x="27482" y="126199"/>
                  </a:lnTo>
                  <a:lnTo>
                    <a:pt x="27482" y="323748"/>
                  </a:lnTo>
                  <a:lnTo>
                    <a:pt x="13817" y="323964"/>
                  </a:lnTo>
                  <a:lnTo>
                    <a:pt x="13970" y="311111"/>
                  </a:lnTo>
                  <a:lnTo>
                    <a:pt x="21996" y="311213"/>
                  </a:lnTo>
                  <a:lnTo>
                    <a:pt x="27241" y="317804"/>
                  </a:lnTo>
                  <a:lnTo>
                    <a:pt x="27482" y="323748"/>
                  </a:lnTo>
                  <a:lnTo>
                    <a:pt x="27482" y="126199"/>
                  </a:lnTo>
                  <a:lnTo>
                    <a:pt x="10655" y="180568"/>
                  </a:lnTo>
                  <a:lnTo>
                    <a:pt x="3429" y="238975"/>
                  </a:lnTo>
                  <a:lnTo>
                    <a:pt x="520" y="308610"/>
                  </a:lnTo>
                  <a:lnTo>
                    <a:pt x="342" y="317804"/>
                  </a:lnTo>
                  <a:lnTo>
                    <a:pt x="254" y="321398"/>
                  </a:lnTo>
                  <a:lnTo>
                    <a:pt x="152" y="323519"/>
                  </a:lnTo>
                  <a:lnTo>
                    <a:pt x="6032" y="324091"/>
                  </a:lnTo>
                  <a:lnTo>
                    <a:pt x="0" y="324192"/>
                  </a:lnTo>
                  <a:lnTo>
                    <a:pt x="15608" y="370192"/>
                  </a:lnTo>
                  <a:lnTo>
                    <a:pt x="66217" y="406425"/>
                  </a:lnTo>
                  <a:lnTo>
                    <a:pt x="110540" y="425411"/>
                  </a:lnTo>
                  <a:lnTo>
                    <a:pt x="170395" y="441845"/>
                  </a:lnTo>
                  <a:lnTo>
                    <a:pt x="247929" y="453428"/>
                  </a:lnTo>
                  <a:lnTo>
                    <a:pt x="345274" y="457809"/>
                  </a:lnTo>
                  <a:lnTo>
                    <a:pt x="442607" y="453428"/>
                  </a:lnTo>
                  <a:lnTo>
                    <a:pt x="520141" y="441845"/>
                  </a:lnTo>
                  <a:lnTo>
                    <a:pt x="562102" y="430326"/>
                  </a:lnTo>
                  <a:lnTo>
                    <a:pt x="624319" y="406425"/>
                  </a:lnTo>
                  <a:lnTo>
                    <a:pt x="674916" y="370192"/>
                  </a:lnTo>
                  <a:lnTo>
                    <a:pt x="690486" y="348894"/>
                  </a:lnTo>
                  <a:lnTo>
                    <a:pt x="690486" y="330403"/>
                  </a:lnTo>
                  <a:lnTo>
                    <a:pt x="690486" y="330149"/>
                  </a:lnTo>
                  <a:lnTo>
                    <a:pt x="691172" y="315976"/>
                  </a:lnTo>
                  <a:close/>
                </a:path>
              </a:pathLst>
            </a:custGeom>
            <a:solidFill>
              <a:srgbClr val="5AC147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28" name="object 30"/>
            <p:cNvSpPr txBox="1"/>
            <p:nvPr/>
          </p:nvSpPr>
          <p:spPr>
            <a:xfrm>
              <a:off x="6293048" y="1295101"/>
              <a:ext cx="2703728" cy="258777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400" spc="39" dirty="0">
                  <a:solidFill>
                    <a:srgbClr val="000000"/>
                  </a:solidFill>
                  <a:latin typeface="Arial"/>
                  <a:cs typeface="Arial"/>
                </a:rPr>
                <a:t>Интегральная</a:t>
              </a:r>
              <a:r>
                <a:rPr sz="1400" spc="-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400" spc="58" dirty="0">
                  <a:solidFill>
                    <a:srgbClr val="000000"/>
                  </a:solidFill>
                  <a:latin typeface="Arial"/>
                  <a:cs typeface="Arial"/>
                </a:rPr>
                <a:t>компетентность</a:t>
              </a:r>
              <a:endParaRPr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29" name="object 31"/>
            <p:cNvSpPr txBox="1"/>
            <p:nvPr/>
          </p:nvSpPr>
          <p:spPr>
            <a:xfrm>
              <a:off x="498427" y="1980894"/>
              <a:ext cx="1233833" cy="258708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 marL="344632" marR="3081" indent="-337316">
                <a:lnSpc>
                  <a:spcPct val="100400"/>
                </a:lnSpc>
                <a:spcBef>
                  <a:spcPts val="58"/>
                </a:spcBef>
              </a:pPr>
              <a:r>
                <a:rPr lang="ru-RU" sz="1400" spc="36" dirty="0">
                  <a:solidFill>
                    <a:srgbClr val="000000"/>
                  </a:solidFill>
                  <a:latin typeface="Arial"/>
                  <a:cs typeface="Arial"/>
                </a:rPr>
                <a:t>В</a:t>
              </a:r>
              <a:r>
                <a:rPr sz="1400" spc="45" dirty="0" smtClean="0">
                  <a:solidFill>
                    <a:srgbClr val="000000"/>
                  </a:solidFill>
                  <a:latin typeface="Arial"/>
                  <a:cs typeface="Arial"/>
                </a:rPr>
                <a:t>ласть</a:t>
              </a:r>
              <a:endParaRPr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0" name="object 32"/>
            <p:cNvSpPr txBox="1"/>
            <p:nvPr/>
          </p:nvSpPr>
          <p:spPr>
            <a:xfrm>
              <a:off x="952469" y="2273821"/>
              <a:ext cx="749773" cy="258777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400" spc="33" dirty="0">
                  <a:solidFill>
                    <a:srgbClr val="000000"/>
                  </a:solidFill>
                  <a:latin typeface="Arial"/>
                  <a:cs typeface="Arial"/>
                </a:rPr>
                <a:t>Пол</a:t>
              </a:r>
              <a:r>
                <a:rPr sz="1400" spc="-30" dirty="0">
                  <a:solidFill>
                    <a:srgbClr val="000000"/>
                  </a:solidFill>
                  <a:latin typeface="Arial"/>
                  <a:cs typeface="Arial"/>
                </a:rPr>
                <a:t>и</a:t>
              </a:r>
              <a:r>
                <a:rPr sz="1400" spc="97" dirty="0">
                  <a:solidFill>
                    <a:srgbClr val="000000"/>
                  </a:solidFill>
                  <a:latin typeface="Arial"/>
                  <a:cs typeface="Arial"/>
                </a:rPr>
                <a:t>тик</a:t>
              </a:r>
              <a:endParaRPr sz="1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1" name="object 33"/>
            <p:cNvSpPr txBox="1"/>
            <p:nvPr/>
          </p:nvSpPr>
          <p:spPr>
            <a:xfrm>
              <a:off x="571621" y="4286553"/>
              <a:ext cx="1130629" cy="258777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400" spc="69" dirty="0">
                  <a:solidFill>
                    <a:srgbClr val="000000"/>
                  </a:solidFill>
                  <a:latin typeface="Arial"/>
                  <a:cs typeface="Arial"/>
                </a:rPr>
                <a:t>Ор</a:t>
              </a:r>
              <a:r>
                <a:rPr sz="1400" spc="-3" dirty="0">
                  <a:solidFill>
                    <a:srgbClr val="000000"/>
                  </a:solidFill>
                  <a:latin typeface="Arial"/>
                  <a:cs typeface="Arial"/>
                </a:rPr>
                <a:t>г</a:t>
              </a:r>
              <a:r>
                <a:rPr sz="1400" spc="33" dirty="0">
                  <a:solidFill>
                    <a:srgbClr val="000000"/>
                  </a:solidFill>
                  <a:latin typeface="Arial"/>
                  <a:cs typeface="Arial"/>
                </a:rPr>
                <a:t>аниз</a:t>
              </a:r>
              <a:r>
                <a:rPr sz="1400" spc="-24" dirty="0">
                  <a:solidFill>
                    <a:srgbClr val="000000"/>
                  </a:solidFill>
                  <a:latin typeface="Arial"/>
                  <a:cs typeface="Arial"/>
                </a:rPr>
                <a:t>а</a:t>
              </a:r>
              <a:r>
                <a:rPr sz="1400" spc="64" dirty="0">
                  <a:solidFill>
                    <a:srgbClr val="000000"/>
                  </a:solidFill>
                  <a:latin typeface="Arial"/>
                  <a:cs typeface="Arial"/>
                </a:rPr>
                <a:t>т</a:t>
              </a:r>
              <a:r>
                <a:rPr sz="1400" spc="67" dirty="0">
                  <a:solidFill>
                    <a:srgbClr val="000000"/>
                  </a:solidFill>
                  <a:latin typeface="Arial"/>
                  <a:cs typeface="Arial"/>
                </a:rPr>
                <a:t>ор</a:t>
              </a:r>
              <a:endParaRPr sz="1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2" name="object 34"/>
            <p:cNvSpPr txBox="1"/>
            <p:nvPr/>
          </p:nvSpPr>
          <p:spPr>
            <a:xfrm>
              <a:off x="465119" y="5296208"/>
              <a:ext cx="1236914" cy="258777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400" spc="42" dirty="0">
                  <a:solidFill>
                    <a:srgbClr val="000000"/>
                  </a:solidFill>
                  <a:latin typeface="Arial"/>
                  <a:cs typeface="Arial"/>
                </a:rPr>
                <a:t>Руководитель</a:t>
              </a:r>
              <a:endParaRPr sz="1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3" name="object 35"/>
            <p:cNvSpPr txBox="1"/>
            <p:nvPr/>
          </p:nvSpPr>
          <p:spPr>
            <a:xfrm>
              <a:off x="887216" y="6350311"/>
              <a:ext cx="814854" cy="258777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400" spc="103" dirty="0">
                  <a:solidFill>
                    <a:srgbClr val="000000"/>
                  </a:solidFill>
                  <a:latin typeface="Arial"/>
                  <a:cs typeface="Arial"/>
                </a:rPr>
                <a:t>Ин</a:t>
              </a:r>
              <a:r>
                <a:rPr sz="1400" spc="76" dirty="0">
                  <a:solidFill>
                    <a:srgbClr val="000000"/>
                  </a:solidFill>
                  <a:latin typeface="Arial"/>
                  <a:cs typeface="Arial"/>
                </a:rPr>
                <a:t>ж</a:t>
              </a:r>
              <a:r>
                <a:rPr sz="1400" spc="45" dirty="0">
                  <a:solidFill>
                    <a:srgbClr val="000000"/>
                  </a:solidFill>
                  <a:latin typeface="Arial"/>
                  <a:cs typeface="Arial"/>
                </a:rPr>
                <a:t>енер</a:t>
              </a:r>
              <a:endParaRPr sz="1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4" name="object 36"/>
            <p:cNvSpPr txBox="1"/>
            <p:nvPr/>
          </p:nvSpPr>
          <p:spPr>
            <a:xfrm>
              <a:off x="2481193" y="2341380"/>
              <a:ext cx="1312392" cy="258777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400" spc="61" dirty="0">
                  <a:solidFill>
                    <a:srgbClr val="000000"/>
                  </a:solidFill>
                  <a:latin typeface="Arial"/>
                  <a:cs typeface="Arial"/>
                </a:rPr>
                <a:t>Переговорщик</a:t>
              </a:r>
              <a:endParaRPr sz="140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35" name="object 37"/>
            <p:cNvSpPr txBox="1"/>
            <p:nvPr/>
          </p:nvSpPr>
          <p:spPr>
            <a:xfrm>
              <a:off x="216554" y="3154046"/>
              <a:ext cx="1484913" cy="685454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400" spc="55" dirty="0">
                  <a:solidFill>
                    <a:srgbClr val="000000"/>
                  </a:solidFill>
                  <a:latin typeface="Arial"/>
                  <a:cs typeface="Arial"/>
                </a:rPr>
                <a:t>Финансист</a:t>
              </a:r>
              <a:endParaRPr sz="1400" dirty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433582">
                <a:spcBef>
                  <a:spcPts val="1195"/>
                </a:spcBef>
              </a:pPr>
              <a:r>
                <a:rPr sz="1400" spc="30" dirty="0">
                  <a:solidFill>
                    <a:srgbClr val="000000"/>
                  </a:solidFill>
                  <a:latin typeface="Arial"/>
                  <a:cs typeface="Arial"/>
                </a:rPr>
                <a:t>Управленец</a:t>
              </a:r>
              <a:endParaRPr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143" name="object 45"/>
            <p:cNvGrpSpPr/>
            <p:nvPr/>
          </p:nvGrpSpPr>
          <p:grpSpPr>
            <a:xfrm>
              <a:off x="4006849" y="1327057"/>
              <a:ext cx="5342761" cy="5460986"/>
              <a:chOff x="6607128" y="2188415"/>
              <a:chExt cx="8809990" cy="9005570"/>
            </a:xfrm>
          </p:grpSpPr>
          <p:sp>
            <p:nvSpPr>
              <p:cNvPr id="144" name="object 46"/>
              <p:cNvSpPr/>
              <p:nvPr/>
            </p:nvSpPr>
            <p:spPr>
              <a:xfrm>
                <a:off x="6640310" y="3832343"/>
                <a:ext cx="8479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479790">
                    <a:moveTo>
                      <a:pt x="8479647" y="0"/>
                    </a:moveTo>
                    <a:lnTo>
                      <a:pt x="0" y="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bject 47"/>
              <p:cNvSpPr/>
              <p:nvPr/>
            </p:nvSpPr>
            <p:spPr>
              <a:xfrm>
                <a:off x="6617599" y="3746692"/>
                <a:ext cx="106384" cy="17127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object 48"/>
              <p:cNvSpPr/>
              <p:nvPr/>
            </p:nvSpPr>
            <p:spPr>
              <a:xfrm>
                <a:off x="15058054" y="3832343"/>
                <a:ext cx="62230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10795">
                    <a:moveTo>
                      <a:pt x="61903" y="0"/>
                    </a:moveTo>
                    <a:lnTo>
                      <a:pt x="0" y="1068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object 49"/>
              <p:cNvSpPr/>
              <p:nvPr/>
            </p:nvSpPr>
            <p:spPr>
              <a:xfrm>
                <a:off x="6639975" y="4056117"/>
                <a:ext cx="8480425" cy="1472565"/>
              </a:xfrm>
              <a:custGeom>
                <a:avLst/>
                <a:gdLst/>
                <a:ahLst/>
                <a:cxnLst/>
                <a:rect l="l" t="t" r="r" b="b"/>
                <a:pathLst>
                  <a:path w="8480425" h="1472564">
                    <a:moveTo>
                      <a:pt x="8479982" y="1472510"/>
                    </a:moveTo>
                    <a:lnTo>
                      <a:pt x="0" y="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object 50"/>
              <p:cNvSpPr/>
              <p:nvPr/>
            </p:nvSpPr>
            <p:spPr>
              <a:xfrm>
                <a:off x="6617599" y="3983595"/>
                <a:ext cx="116844" cy="168759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bject 51"/>
              <p:cNvSpPr/>
              <p:nvPr/>
            </p:nvSpPr>
            <p:spPr>
              <a:xfrm>
                <a:off x="6639075" y="4310915"/>
                <a:ext cx="8481060" cy="2914015"/>
              </a:xfrm>
              <a:custGeom>
                <a:avLst/>
                <a:gdLst/>
                <a:ahLst/>
                <a:cxnLst/>
                <a:rect l="l" t="t" r="r" b="b"/>
                <a:pathLst>
                  <a:path w="8481060" h="2914015">
                    <a:moveTo>
                      <a:pt x="8480883" y="2913995"/>
                    </a:moveTo>
                    <a:lnTo>
                      <a:pt x="0" y="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object 52"/>
              <p:cNvSpPr/>
              <p:nvPr/>
            </p:nvSpPr>
            <p:spPr>
              <a:xfrm>
                <a:off x="6617599" y="4252456"/>
                <a:ext cx="123462" cy="16198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object 53"/>
              <p:cNvSpPr/>
              <p:nvPr/>
            </p:nvSpPr>
            <p:spPr>
              <a:xfrm>
                <a:off x="6764296" y="3864521"/>
                <a:ext cx="8169275" cy="1409065"/>
              </a:xfrm>
              <a:custGeom>
                <a:avLst/>
                <a:gdLst/>
                <a:ahLst/>
                <a:cxnLst/>
                <a:rect l="l" t="t" r="r" b="b"/>
                <a:pathLst>
                  <a:path w="8169275" h="1409064">
                    <a:moveTo>
                      <a:pt x="8169070" y="0"/>
                    </a:moveTo>
                    <a:lnTo>
                      <a:pt x="0" y="1408459"/>
                    </a:lnTo>
                  </a:path>
                </a:pathLst>
              </a:custGeom>
              <a:ln w="20941">
                <a:solidFill>
                  <a:srgbClr val="22358F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object 54"/>
              <p:cNvSpPr/>
              <p:nvPr/>
            </p:nvSpPr>
            <p:spPr>
              <a:xfrm>
                <a:off x="6617599" y="5198208"/>
                <a:ext cx="116781" cy="168790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bject 55"/>
              <p:cNvSpPr/>
              <p:nvPr/>
            </p:nvSpPr>
            <p:spPr>
              <a:xfrm>
                <a:off x="15060556" y="7224911"/>
                <a:ext cx="59690" cy="20955"/>
              </a:xfrm>
              <a:custGeom>
                <a:avLst/>
                <a:gdLst/>
                <a:ahLst/>
                <a:cxnLst/>
                <a:rect l="l" t="t" r="r" b="b"/>
                <a:pathLst>
                  <a:path w="59690" h="20954">
                    <a:moveTo>
                      <a:pt x="59401" y="0"/>
                    </a:moveTo>
                    <a:lnTo>
                      <a:pt x="0" y="2046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object 56"/>
              <p:cNvSpPr/>
              <p:nvPr/>
            </p:nvSpPr>
            <p:spPr>
              <a:xfrm>
                <a:off x="6629839" y="10627948"/>
                <a:ext cx="8479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479790">
                    <a:moveTo>
                      <a:pt x="8479647" y="0"/>
                    </a:moveTo>
                    <a:lnTo>
                      <a:pt x="0" y="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object 57"/>
              <p:cNvSpPr/>
              <p:nvPr/>
            </p:nvSpPr>
            <p:spPr>
              <a:xfrm>
                <a:off x="6607128" y="10542299"/>
                <a:ext cx="106384" cy="171272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object 58"/>
              <p:cNvSpPr/>
              <p:nvPr/>
            </p:nvSpPr>
            <p:spPr>
              <a:xfrm>
                <a:off x="6639975" y="9144967"/>
                <a:ext cx="8480425" cy="1472565"/>
              </a:xfrm>
              <a:custGeom>
                <a:avLst/>
                <a:gdLst/>
                <a:ahLst/>
                <a:cxnLst/>
                <a:rect l="l" t="t" r="r" b="b"/>
                <a:pathLst>
                  <a:path w="8480425" h="1472565">
                    <a:moveTo>
                      <a:pt x="8479982" y="1472510"/>
                    </a:moveTo>
                    <a:lnTo>
                      <a:pt x="0" y="0"/>
                    </a:lnTo>
                  </a:path>
                </a:pathLst>
              </a:custGeom>
              <a:ln w="20941">
                <a:solidFill>
                  <a:srgbClr val="22358F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object 59"/>
              <p:cNvSpPr/>
              <p:nvPr/>
            </p:nvSpPr>
            <p:spPr>
              <a:xfrm>
                <a:off x="6617599" y="9072446"/>
                <a:ext cx="116844" cy="16875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object 60"/>
              <p:cNvSpPr/>
              <p:nvPr/>
            </p:nvSpPr>
            <p:spPr>
              <a:xfrm>
                <a:off x="6629839" y="8921194"/>
                <a:ext cx="8479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479790">
                    <a:moveTo>
                      <a:pt x="8479647" y="0"/>
                    </a:moveTo>
                    <a:lnTo>
                      <a:pt x="0" y="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object 61"/>
              <p:cNvSpPr/>
              <p:nvPr/>
            </p:nvSpPr>
            <p:spPr>
              <a:xfrm>
                <a:off x="6607128" y="8835542"/>
                <a:ext cx="106384" cy="171272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object 62"/>
              <p:cNvSpPr/>
              <p:nvPr/>
            </p:nvSpPr>
            <p:spPr>
              <a:xfrm>
                <a:off x="6639975" y="7448684"/>
                <a:ext cx="8480425" cy="1472565"/>
              </a:xfrm>
              <a:custGeom>
                <a:avLst/>
                <a:gdLst/>
                <a:ahLst/>
                <a:cxnLst/>
                <a:rect l="l" t="t" r="r" b="b"/>
                <a:pathLst>
                  <a:path w="8480425" h="1472565">
                    <a:moveTo>
                      <a:pt x="8479982" y="1472510"/>
                    </a:moveTo>
                    <a:lnTo>
                      <a:pt x="0" y="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object 63"/>
              <p:cNvSpPr/>
              <p:nvPr/>
            </p:nvSpPr>
            <p:spPr>
              <a:xfrm>
                <a:off x="6617599" y="7376162"/>
                <a:ext cx="116844" cy="168759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object 64"/>
              <p:cNvSpPr/>
              <p:nvPr/>
            </p:nvSpPr>
            <p:spPr>
              <a:xfrm>
                <a:off x="6746925" y="7285977"/>
                <a:ext cx="8195945" cy="2823210"/>
              </a:xfrm>
              <a:custGeom>
                <a:avLst/>
                <a:gdLst/>
                <a:ahLst/>
                <a:cxnLst/>
                <a:rect l="l" t="t" r="r" b="b"/>
                <a:pathLst>
                  <a:path w="8195944" h="2823209">
                    <a:moveTo>
                      <a:pt x="8195656" y="0"/>
                    </a:moveTo>
                    <a:lnTo>
                      <a:pt x="0" y="2822615"/>
                    </a:lnTo>
                  </a:path>
                </a:pathLst>
              </a:custGeom>
              <a:ln w="20941">
                <a:solidFill>
                  <a:srgbClr val="22358F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bject 65"/>
              <p:cNvSpPr/>
              <p:nvPr/>
            </p:nvSpPr>
            <p:spPr>
              <a:xfrm>
                <a:off x="6607128" y="10045788"/>
                <a:ext cx="123483" cy="161942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object 66"/>
              <p:cNvSpPr/>
              <p:nvPr/>
            </p:nvSpPr>
            <p:spPr>
              <a:xfrm>
                <a:off x="15047583" y="5528627"/>
                <a:ext cx="62230" cy="10795"/>
              </a:xfrm>
              <a:custGeom>
                <a:avLst/>
                <a:gdLst/>
                <a:ahLst/>
                <a:cxnLst/>
                <a:rect l="l" t="t" r="r" b="b"/>
                <a:pathLst>
                  <a:path w="62230" h="10795">
                    <a:moveTo>
                      <a:pt x="61903" y="0"/>
                    </a:moveTo>
                    <a:lnTo>
                      <a:pt x="0" y="1068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object 67"/>
              <p:cNvSpPr/>
              <p:nvPr/>
            </p:nvSpPr>
            <p:spPr>
              <a:xfrm>
                <a:off x="6753825" y="5560804"/>
                <a:ext cx="8169275" cy="1409065"/>
              </a:xfrm>
              <a:custGeom>
                <a:avLst/>
                <a:gdLst/>
                <a:ahLst/>
                <a:cxnLst/>
                <a:rect l="l" t="t" r="r" b="b"/>
                <a:pathLst>
                  <a:path w="8169275" h="1409065">
                    <a:moveTo>
                      <a:pt x="8169070" y="0"/>
                    </a:moveTo>
                    <a:lnTo>
                      <a:pt x="0" y="1408459"/>
                    </a:lnTo>
                  </a:path>
                </a:pathLst>
              </a:custGeom>
              <a:ln w="20941">
                <a:solidFill>
                  <a:srgbClr val="22358F"/>
                </a:solidFill>
                <a:prstDash val="lgDash"/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object 68"/>
              <p:cNvSpPr/>
              <p:nvPr/>
            </p:nvSpPr>
            <p:spPr>
              <a:xfrm>
                <a:off x="6607128" y="6894491"/>
                <a:ext cx="116781" cy="168790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object 69"/>
              <p:cNvSpPr/>
              <p:nvPr/>
            </p:nvSpPr>
            <p:spPr>
              <a:xfrm>
                <a:off x="6629515" y="7224911"/>
                <a:ext cx="8480425" cy="1462405"/>
              </a:xfrm>
              <a:custGeom>
                <a:avLst/>
                <a:gdLst/>
                <a:ahLst/>
                <a:cxnLst/>
                <a:rect l="l" t="t" r="r" b="b"/>
                <a:pathLst>
                  <a:path w="8480425" h="1462404">
                    <a:moveTo>
                      <a:pt x="8479972" y="0"/>
                    </a:moveTo>
                    <a:lnTo>
                      <a:pt x="0" y="146207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object 70"/>
              <p:cNvSpPr/>
              <p:nvPr/>
            </p:nvSpPr>
            <p:spPr>
              <a:xfrm>
                <a:off x="6607128" y="8590775"/>
                <a:ext cx="116781" cy="168790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object 71"/>
              <p:cNvSpPr/>
              <p:nvPr/>
            </p:nvSpPr>
            <p:spPr>
              <a:xfrm>
                <a:off x="6639986" y="8921194"/>
                <a:ext cx="8480425" cy="1462405"/>
              </a:xfrm>
              <a:custGeom>
                <a:avLst/>
                <a:gdLst/>
                <a:ahLst/>
                <a:cxnLst/>
                <a:rect l="l" t="t" r="r" b="b"/>
                <a:pathLst>
                  <a:path w="8480425" h="1462404">
                    <a:moveTo>
                      <a:pt x="8479972" y="0"/>
                    </a:moveTo>
                    <a:lnTo>
                      <a:pt x="0" y="146207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object 72"/>
              <p:cNvSpPr/>
              <p:nvPr/>
            </p:nvSpPr>
            <p:spPr>
              <a:xfrm>
                <a:off x="6617599" y="10287061"/>
                <a:ext cx="116781" cy="168790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object 73"/>
              <p:cNvSpPr/>
              <p:nvPr/>
            </p:nvSpPr>
            <p:spPr>
              <a:xfrm>
                <a:off x="6640310" y="5528627"/>
                <a:ext cx="8479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479790">
                    <a:moveTo>
                      <a:pt x="8479647" y="0"/>
                    </a:moveTo>
                    <a:lnTo>
                      <a:pt x="0" y="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object 74"/>
              <p:cNvSpPr/>
              <p:nvPr/>
            </p:nvSpPr>
            <p:spPr>
              <a:xfrm>
                <a:off x="6617599" y="5442975"/>
                <a:ext cx="106384" cy="17127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bject 75"/>
              <p:cNvSpPr/>
              <p:nvPr/>
            </p:nvSpPr>
            <p:spPr>
              <a:xfrm>
                <a:off x="6640310" y="7224911"/>
                <a:ext cx="847979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479790">
                    <a:moveTo>
                      <a:pt x="8479647" y="0"/>
                    </a:moveTo>
                    <a:lnTo>
                      <a:pt x="0" y="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object 76"/>
              <p:cNvSpPr/>
              <p:nvPr/>
            </p:nvSpPr>
            <p:spPr>
              <a:xfrm>
                <a:off x="6617599" y="7139258"/>
                <a:ext cx="106384" cy="17127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object 77"/>
              <p:cNvSpPr/>
              <p:nvPr/>
            </p:nvSpPr>
            <p:spPr>
              <a:xfrm>
                <a:off x="6639986" y="5762840"/>
                <a:ext cx="8480425" cy="1462405"/>
              </a:xfrm>
              <a:custGeom>
                <a:avLst/>
                <a:gdLst/>
                <a:ahLst/>
                <a:cxnLst/>
                <a:rect l="l" t="t" r="r" b="b"/>
                <a:pathLst>
                  <a:path w="8480425" h="1462404">
                    <a:moveTo>
                      <a:pt x="8479972" y="1462070"/>
                    </a:moveTo>
                    <a:lnTo>
                      <a:pt x="0" y="0"/>
                    </a:lnTo>
                  </a:path>
                </a:pathLst>
              </a:custGeom>
              <a:ln w="20941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object 78"/>
              <p:cNvSpPr/>
              <p:nvPr/>
            </p:nvSpPr>
            <p:spPr>
              <a:xfrm>
                <a:off x="6617599" y="5690235"/>
                <a:ext cx="116792" cy="168790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object 79"/>
              <p:cNvSpPr/>
              <p:nvPr/>
            </p:nvSpPr>
            <p:spPr>
              <a:xfrm>
                <a:off x="15245608" y="2233837"/>
                <a:ext cx="0" cy="8959850"/>
              </a:xfrm>
              <a:custGeom>
                <a:avLst/>
                <a:gdLst/>
                <a:ahLst/>
                <a:cxnLst/>
                <a:rect l="l" t="t" r="r" b="b"/>
                <a:pathLst>
                  <a:path h="8959850">
                    <a:moveTo>
                      <a:pt x="0" y="8959538"/>
                    </a:moveTo>
                    <a:lnTo>
                      <a:pt x="0" y="0"/>
                    </a:lnTo>
                  </a:path>
                </a:pathLst>
              </a:custGeom>
              <a:ln w="41883">
                <a:solidFill>
                  <a:srgbClr val="22358F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object 80"/>
              <p:cNvSpPr/>
              <p:nvPr/>
            </p:nvSpPr>
            <p:spPr>
              <a:xfrm>
                <a:off x="15074357" y="2188415"/>
                <a:ext cx="342900" cy="213360"/>
              </a:xfrm>
              <a:custGeom>
                <a:avLst/>
                <a:gdLst/>
                <a:ahLst/>
                <a:cxnLst/>
                <a:rect l="l" t="t" r="r" b="b"/>
                <a:pathLst>
                  <a:path w="342900" h="213360">
                    <a:moveTo>
                      <a:pt x="171303" y="0"/>
                    </a:moveTo>
                    <a:lnTo>
                      <a:pt x="0" y="184203"/>
                    </a:lnTo>
                    <a:lnTo>
                      <a:pt x="30679" y="212778"/>
                    </a:lnTo>
                    <a:lnTo>
                      <a:pt x="171303" y="61495"/>
                    </a:lnTo>
                    <a:lnTo>
                      <a:pt x="311875" y="212778"/>
                    </a:lnTo>
                    <a:lnTo>
                      <a:pt x="342555" y="184203"/>
                    </a:lnTo>
                    <a:lnTo>
                      <a:pt x="171303" y="0"/>
                    </a:lnTo>
                    <a:close/>
                  </a:path>
                </a:pathLst>
              </a:custGeom>
              <a:solidFill>
                <a:srgbClr val="22358F"/>
              </a:solid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object 81"/>
              <p:cNvSpPr/>
              <p:nvPr/>
            </p:nvSpPr>
            <p:spPr>
              <a:xfrm>
                <a:off x="15119958" y="3701971"/>
                <a:ext cx="251301" cy="251301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object 82"/>
              <p:cNvSpPr/>
              <p:nvPr/>
            </p:nvSpPr>
            <p:spPr>
              <a:xfrm>
                <a:off x="15119958" y="3701971"/>
                <a:ext cx="251460" cy="251460"/>
              </a:xfrm>
              <a:custGeom>
                <a:avLst/>
                <a:gdLst/>
                <a:ahLst/>
                <a:cxnLst/>
                <a:rect l="l" t="t" r="r" b="b"/>
                <a:pathLst>
                  <a:path w="251459" h="251460">
                    <a:moveTo>
                      <a:pt x="251301" y="125650"/>
                    </a:moveTo>
                    <a:lnTo>
                      <a:pt x="241426" y="174557"/>
                    </a:lnTo>
                    <a:lnTo>
                      <a:pt x="214497" y="214497"/>
                    </a:lnTo>
                    <a:lnTo>
                      <a:pt x="174557" y="241426"/>
                    </a:lnTo>
                    <a:lnTo>
                      <a:pt x="125650" y="251301"/>
                    </a:lnTo>
                    <a:lnTo>
                      <a:pt x="76743" y="241426"/>
                    </a:lnTo>
                    <a:lnTo>
                      <a:pt x="36803" y="214497"/>
                    </a:lnTo>
                    <a:lnTo>
                      <a:pt x="9874" y="174557"/>
                    </a:lnTo>
                    <a:lnTo>
                      <a:pt x="0" y="125650"/>
                    </a:lnTo>
                    <a:lnTo>
                      <a:pt x="9874" y="76743"/>
                    </a:lnTo>
                    <a:lnTo>
                      <a:pt x="36803" y="36803"/>
                    </a:lnTo>
                    <a:lnTo>
                      <a:pt x="76743" y="9874"/>
                    </a:lnTo>
                    <a:lnTo>
                      <a:pt x="125650" y="0"/>
                    </a:lnTo>
                    <a:lnTo>
                      <a:pt x="174557" y="9874"/>
                    </a:lnTo>
                    <a:lnTo>
                      <a:pt x="214497" y="36803"/>
                    </a:lnTo>
                    <a:lnTo>
                      <a:pt x="241426" y="76743"/>
                    </a:lnTo>
                    <a:lnTo>
                      <a:pt x="251301" y="125650"/>
                    </a:lnTo>
                    <a:close/>
                  </a:path>
                </a:pathLst>
              </a:custGeom>
              <a:ln w="41883">
                <a:solidFill>
                  <a:srgbClr val="ED7545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object 83"/>
              <p:cNvSpPr/>
              <p:nvPr/>
            </p:nvSpPr>
            <p:spPr>
              <a:xfrm>
                <a:off x="15119958" y="5400715"/>
                <a:ext cx="251301" cy="251301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object 84"/>
              <p:cNvSpPr/>
              <p:nvPr/>
            </p:nvSpPr>
            <p:spPr>
              <a:xfrm>
                <a:off x="15119958" y="5400715"/>
                <a:ext cx="251460" cy="251460"/>
              </a:xfrm>
              <a:custGeom>
                <a:avLst/>
                <a:gdLst/>
                <a:ahLst/>
                <a:cxnLst/>
                <a:rect l="l" t="t" r="r" b="b"/>
                <a:pathLst>
                  <a:path w="251459" h="251460">
                    <a:moveTo>
                      <a:pt x="251301" y="125650"/>
                    </a:moveTo>
                    <a:lnTo>
                      <a:pt x="241426" y="174562"/>
                    </a:lnTo>
                    <a:lnTo>
                      <a:pt x="214497" y="214501"/>
                    </a:lnTo>
                    <a:lnTo>
                      <a:pt x="174557" y="241427"/>
                    </a:lnTo>
                    <a:lnTo>
                      <a:pt x="125650" y="251301"/>
                    </a:lnTo>
                    <a:lnTo>
                      <a:pt x="76743" y="241427"/>
                    </a:lnTo>
                    <a:lnTo>
                      <a:pt x="36803" y="214501"/>
                    </a:lnTo>
                    <a:lnTo>
                      <a:pt x="9874" y="174562"/>
                    </a:lnTo>
                    <a:lnTo>
                      <a:pt x="0" y="125650"/>
                    </a:lnTo>
                    <a:lnTo>
                      <a:pt x="9874" y="76743"/>
                    </a:lnTo>
                    <a:lnTo>
                      <a:pt x="36803" y="36803"/>
                    </a:lnTo>
                    <a:lnTo>
                      <a:pt x="76743" y="9874"/>
                    </a:lnTo>
                    <a:lnTo>
                      <a:pt x="125650" y="0"/>
                    </a:lnTo>
                    <a:lnTo>
                      <a:pt x="174557" y="9874"/>
                    </a:lnTo>
                    <a:lnTo>
                      <a:pt x="214497" y="36803"/>
                    </a:lnTo>
                    <a:lnTo>
                      <a:pt x="241426" y="76743"/>
                    </a:lnTo>
                    <a:lnTo>
                      <a:pt x="251301" y="125650"/>
                    </a:lnTo>
                    <a:close/>
                  </a:path>
                </a:pathLst>
              </a:custGeom>
              <a:ln w="41883">
                <a:solidFill>
                  <a:srgbClr val="ED7545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object 85"/>
              <p:cNvSpPr/>
              <p:nvPr/>
            </p:nvSpPr>
            <p:spPr>
              <a:xfrm>
                <a:off x="15119958" y="7099480"/>
                <a:ext cx="251301" cy="251301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object 86"/>
              <p:cNvSpPr/>
              <p:nvPr/>
            </p:nvSpPr>
            <p:spPr>
              <a:xfrm>
                <a:off x="15119958" y="7099480"/>
                <a:ext cx="251460" cy="251460"/>
              </a:xfrm>
              <a:custGeom>
                <a:avLst/>
                <a:gdLst/>
                <a:ahLst/>
                <a:cxnLst/>
                <a:rect l="l" t="t" r="r" b="b"/>
                <a:pathLst>
                  <a:path w="251459" h="251459">
                    <a:moveTo>
                      <a:pt x="251301" y="125650"/>
                    </a:moveTo>
                    <a:lnTo>
                      <a:pt x="241426" y="174557"/>
                    </a:lnTo>
                    <a:lnTo>
                      <a:pt x="214497" y="214497"/>
                    </a:lnTo>
                    <a:lnTo>
                      <a:pt x="174557" y="241426"/>
                    </a:lnTo>
                    <a:lnTo>
                      <a:pt x="125650" y="251301"/>
                    </a:lnTo>
                    <a:lnTo>
                      <a:pt x="76743" y="241426"/>
                    </a:lnTo>
                    <a:lnTo>
                      <a:pt x="36803" y="214497"/>
                    </a:lnTo>
                    <a:lnTo>
                      <a:pt x="9874" y="174557"/>
                    </a:lnTo>
                    <a:lnTo>
                      <a:pt x="0" y="125650"/>
                    </a:lnTo>
                    <a:lnTo>
                      <a:pt x="9874" y="76739"/>
                    </a:lnTo>
                    <a:lnTo>
                      <a:pt x="36803" y="36799"/>
                    </a:lnTo>
                    <a:lnTo>
                      <a:pt x="76743" y="9873"/>
                    </a:lnTo>
                    <a:lnTo>
                      <a:pt x="125650" y="0"/>
                    </a:lnTo>
                    <a:lnTo>
                      <a:pt x="174557" y="9873"/>
                    </a:lnTo>
                    <a:lnTo>
                      <a:pt x="214497" y="36799"/>
                    </a:lnTo>
                    <a:lnTo>
                      <a:pt x="241426" y="76739"/>
                    </a:lnTo>
                    <a:lnTo>
                      <a:pt x="251301" y="125650"/>
                    </a:lnTo>
                    <a:close/>
                  </a:path>
                </a:pathLst>
              </a:custGeom>
              <a:ln w="41883">
                <a:solidFill>
                  <a:srgbClr val="ED7545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object 87"/>
              <p:cNvSpPr/>
              <p:nvPr/>
            </p:nvSpPr>
            <p:spPr>
              <a:xfrm>
                <a:off x="15119958" y="8798224"/>
                <a:ext cx="251301" cy="251301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object 88"/>
              <p:cNvSpPr/>
              <p:nvPr/>
            </p:nvSpPr>
            <p:spPr>
              <a:xfrm>
                <a:off x="15119958" y="8798224"/>
                <a:ext cx="251460" cy="251460"/>
              </a:xfrm>
              <a:custGeom>
                <a:avLst/>
                <a:gdLst/>
                <a:ahLst/>
                <a:cxnLst/>
                <a:rect l="l" t="t" r="r" b="b"/>
                <a:pathLst>
                  <a:path w="251459" h="251459">
                    <a:moveTo>
                      <a:pt x="251301" y="125650"/>
                    </a:moveTo>
                    <a:lnTo>
                      <a:pt x="241426" y="174557"/>
                    </a:lnTo>
                    <a:lnTo>
                      <a:pt x="214497" y="214497"/>
                    </a:lnTo>
                    <a:lnTo>
                      <a:pt x="174557" y="241426"/>
                    </a:lnTo>
                    <a:lnTo>
                      <a:pt x="125650" y="251301"/>
                    </a:lnTo>
                    <a:lnTo>
                      <a:pt x="76743" y="241426"/>
                    </a:lnTo>
                    <a:lnTo>
                      <a:pt x="36803" y="214497"/>
                    </a:lnTo>
                    <a:lnTo>
                      <a:pt x="9874" y="174557"/>
                    </a:lnTo>
                    <a:lnTo>
                      <a:pt x="0" y="125650"/>
                    </a:lnTo>
                    <a:lnTo>
                      <a:pt x="9874" y="76739"/>
                    </a:lnTo>
                    <a:lnTo>
                      <a:pt x="36803" y="36799"/>
                    </a:lnTo>
                    <a:lnTo>
                      <a:pt x="76743" y="9873"/>
                    </a:lnTo>
                    <a:lnTo>
                      <a:pt x="125650" y="0"/>
                    </a:lnTo>
                    <a:lnTo>
                      <a:pt x="174557" y="9873"/>
                    </a:lnTo>
                    <a:lnTo>
                      <a:pt x="214497" y="36799"/>
                    </a:lnTo>
                    <a:lnTo>
                      <a:pt x="241426" y="76739"/>
                    </a:lnTo>
                    <a:lnTo>
                      <a:pt x="251301" y="125650"/>
                    </a:lnTo>
                    <a:close/>
                  </a:path>
                </a:pathLst>
              </a:custGeom>
              <a:ln w="41883">
                <a:solidFill>
                  <a:srgbClr val="ED7545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object 89"/>
              <p:cNvSpPr/>
              <p:nvPr/>
            </p:nvSpPr>
            <p:spPr>
              <a:xfrm>
                <a:off x="15119958" y="10496970"/>
                <a:ext cx="251301" cy="251301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object 90"/>
              <p:cNvSpPr/>
              <p:nvPr/>
            </p:nvSpPr>
            <p:spPr>
              <a:xfrm>
                <a:off x="15119958" y="10496970"/>
                <a:ext cx="251460" cy="251460"/>
              </a:xfrm>
              <a:custGeom>
                <a:avLst/>
                <a:gdLst/>
                <a:ahLst/>
                <a:cxnLst/>
                <a:rect l="l" t="t" r="r" b="b"/>
                <a:pathLst>
                  <a:path w="251459" h="251459">
                    <a:moveTo>
                      <a:pt x="251301" y="125650"/>
                    </a:moveTo>
                    <a:lnTo>
                      <a:pt x="241426" y="174557"/>
                    </a:lnTo>
                    <a:lnTo>
                      <a:pt x="214497" y="214497"/>
                    </a:lnTo>
                    <a:lnTo>
                      <a:pt x="174557" y="241426"/>
                    </a:lnTo>
                    <a:lnTo>
                      <a:pt x="125650" y="251301"/>
                    </a:lnTo>
                    <a:lnTo>
                      <a:pt x="76743" y="241426"/>
                    </a:lnTo>
                    <a:lnTo>
                      <a:pt x="36803" y="214497"/>
                    </a:lnTo>
                    <a:lnTo>
                      <a:pt x="9874" y="174557"/>
                    </a:lnTo>
                    <a:lnTo>
                      <a:pt x="0" y="125650"/>
                    </a:lnTo>
                    <a:lnTo>
                      <a:pt x="9874" y="76743"/>
                    </a:lnTo>
                    <a:lnTo>
                      <a:pt x="36803" y="36803"/>
                    </a:lnTo>
                    <a:lnTo>
                      <a:pt x="76743" y="9874"/>
                    </a:lnTo>
                    <a:lnTo>
                      <a:pt x="125650" y="0"/>
                    </a:lnTo>
                    <a:lnTo>
                      <a:pt x="174557" y="9874"/>
                    </a:lnTo>
                    <a:lnTo>
                      <a:pt x="214497" y="36803"/>
                    </a:lnTo>
                    <a:lnTo>
                      <a:pt x="241426" y="76743"/>
                    </a:lnTo>
                    <a:lnTo>
                      <a:pt x="251301" y="125650"/>
                    </a:lnTo>
                    <a:close/>
                  </a:path>
                </a:pathLst>
              </a:custGeom>
              <a:ln w="41883">
                <a:solidFill>
                  <a:srgbClr val="ED7545"/>
                </a:solidFill>
              </a:ln>
            </p:spPr>
            <p:txBody>
              <a:bodyPr wrap="square" lIns="0" tIns="0" rIns="0" bIns="0" rtlCol="0"/>
              <a:lstStyle/>
              <a:p>
                <a:endParaRPr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9" name="object 91"/>
            <p:cNvSpPr txBox="1"/>
            <p:nvPr/>
          </p:nvSpPr>
          <p:spPr>
            <a:xfrm>
              <a:off x="9434748" y="2076108"/>
              <a:ext cx="2061395" cy="1009683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 marL="7701" marR="3081">
                <a:lnSpc>
                  <a:spcPct val="100400"/>
                </a:lnSpc>
                <a:spcBef>
                  <a:spcPts val="58"/>
                </a:spcBef>
              </a:pPr>
              <a:r>
                <a:rPr sz="1400" spc="45" dirty="0">
                  <a:solidFill>
                    <a:srgbClr val="000000"/>
                  </a:solidFill>
                  <a:latin typeface="Arial"/>
                  <a:cs typeface="Arial"/>
                </a:rPr>
                <a:t>Адекватное</a:t>
              </a:r>
              <a:r>
                <a:rPr sz="1400" spc="-24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400" spc="49" dirty="0">
                  <a:solidFill>
                    <a:srgbClr val="000000"/>
                  </a:solidFill>
                  <a:latin typeface="Arial"/>
                  <a:cs typeface="Arial"/>
                </a:rPr>
                <a:t>понимание  </a:t>
              </a:r>
              <a:r>
                <a:rPr sz="1400" spc="69" dirty="0">
                  <a:solidFill>
                    <a:srgbClr val="000000"/>
                  </a:solidFill>
                  <a:latin typeface="Arial"/>
                  <a:cs typeface="Arial"/>
                </a:rPr>
                <a:t>рисков </a:t>
              </a:r>
              <a:r>
                <a:rPr sz="1400" spc="55" dirty="0">
                  <a:solidFill>
                    <a:srgbClr val="000000"/>
                  </a:solidFill>
                  <a:latin typeface="Arial"/>
                  <a:cs typeface="Arial"/>
                </a:rPr>
                <a:t>и </a:t>
              </a:r>
              <a:r>
                <a:rPr sz="1400" spc="64" dirty="0">
                  <a:solidFill>
                    <a:srgbClr val="000000"/>
                  </a:solidFill>
                  <a:latin typeface="Arial"/>
                  <a:cs typeface="Arial"/>
                </a:rPr>
                <a:t>ресурсов </a:t>
              </a:r>
              <a:r>
                <a:rPr sz="1400" spc="61" dirty="0">
                  <a:solidFill>
                    <a:srgbClr val="000000"/>
                  </a:solidFill>
                  <a:latin typeface="Arial"/>
                  <a:cs typeface="Arial"/>
                </a:rPr>
                <a:t>при  </a:t>
              </a:r>
              <a:r>
                <a:rPr sz="1400" spc="55" dirty="0">
                  <a:solidFill>
                    <a:srgbClr val="000000"/>
                  </a:solidFill>
                  <a:latin typeface="Arial"/>
                  <a:cs typeface="Arial"/>
                </a:rPr>
                <a:t>взаимодействии </a:t>
              </a:r>
              <a:r>
                <a:rPr sz="1400" spc="82" dirty="0">
                  <a:solidFill>
                    <a:srgbClr val="000000"/>
                  </a:solidFill>
                  <a:latin typeface="Arial"/>
                  <a:cs typeface="Arial"/>
                </a:rPr>
                <a:t>с  </a:t>
              </a:r>
              <a:r>
                <a:rPr sz="1400" spc="58" dirty="0">
                  <a:solidFill>
                    <a:srgbClr val="000000"/>
                  </a:solidFill>
                  <a:latin typeface="Arial"/>
                  <a:cs typeface="Arial"/>
                </a:rPr>
                <a:t>субъектами</a:t>
              </a:r>
              <a:r>
                <a:rPr sz="1400" spc="-3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400" spc="45" dirty="0">
                  <a:solidFill>
                    <a:srgbClr val="000000"/>
                  </a:solidFill>
                  <a:latin typeface="Arial"/>
                  <a:cs typeface="Arial"/>
                </a:rPr>
                <a:t>власти</a:t>
              </a:r>
              <a:endParaRPr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90" name="object 92"/>
            <p:cNvSpPr txBox="1"/>
            <p:nvPr/>
          </p:nvSpPr>
          <p:spPr>
            <a:xfrm>
              <a:off x="9434748" y="3217682"/>
              <a:ext cx="2576648" cy="759359"/>
            </a:xfrm>
            <a:prstGeom prst="rect">
              <a:avLst/>
            </a:prstGeom>
          </p:spPr>
          <p:txBody>
            <a:bodyPr vert="horz" wrap="square" lIns="0" tIns="7316" rIns="0" bIns="0" rtlCol="0">
              <a:spAutoFit/>
            </a:bodyPr>
            <a:lstStyle/>
            <a:p>
              <a:pPr marL="7701" marR="3081">
                <a:lnSpc>
                  <a:spcPct val="100400"/>
                </a:lnSpc>
                <a:spcBef>
                  <a:spcPts val="58"/>
                </a:spcBef>
              </a:pPr>
              <a:r>
                <a:rPr sz="1400" spc="52" dirty="0">
                  <a:solidFill>
                    <a:srgbClr val="000000"/>
                  </a:solidFill>
                  <a:latin typeface="Arial"/>
                  <a:cs typeface="Arial"/>
                </a:rPr>
                <a:t>Многопозиционная  </a:t>
              </a:r>
              <a:r>
                <a:rPr sz="1400" spc="55" dirty="0">
                  <a:solidFill>
                    <a:srgbClr val="000000"/>
                  </a:solidFill>
                  <a:latin typeface="Arial"/>
                  <a:cs typeface="Arial"/>
                </a:rPr>
                <a:t>проработка и</a:t>
              </a:r>
              <a:r>
                <a:rPr sz="1400" spc="-82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400" spc="45" dirty="0">
                  <a:solidFill>
                    <a:srgbClr val="000000"/>
                  </a:solidFill>
                  <a:latin typeface="Arial"/>
                  <a:cs typeface="Arial"/>
                </a:rPr>
                <a:t>представление  </a:t>
              </a:r>
              <a:r>
                <a:rPr sz="1400" spc="61" dirty="0">
                  <a:solidFill>
                    <a:srgbClr val="000000"/>
                  </a:solidFill>
                  <a:latin typeface="Arial"/>
                  <a:cs typeface="Arial"/>
                </a:rPr>
                <a:t>проекта </a:t>
              </a:r>
              <a:r>
                <a:rPr sz="1400" spc="49" dirty="0">
                  <a:solidFill>
                    <a:srgbClr val="000000"/>
                  </a:solidFill>
                  <a:latin typeface="Arial"/>
                  <a:cs typeface="Arial"/>
                </a:rPr>
                <a:t>во </a:t>
              </a:r>
              <a:r>
                <a:rPr sz="1400" spc="42" dirty="0">
                  <a:solidFill>
                    <a:srgbClr val="000000"/>
                  </a:solidFill>
                  <a:latin typeface="Arial"/>
                  <a:cs typeface="Arial"/>
                </a:rPr>
                <a:t>внешнем</a:t>
              </a:r>
              <a:r>
                <a:rPr sz="1400" spc="-10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400" spc="39" dirty="0">
                  <a:solidFill>
                    <a:srgbClr val="000000"/>
                  </a:solidFill>
                  <a:latin typeface="Arial"/>
                  <a:cs typeface="Arial"/>
                </a:rPr>
                <a:t>поле</a:t>
              </a:r>
              <a:endParaRPr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91" name="object 93"/>
            <p:cNvSpPr txBox="1"/>
            <p:nvPr/>
          </p:nvSpPr>
          <p:spPr>
            <a:xfrm>
              <a:off x="9434748" y="4254184"/>
              <a:ext cx="2125321" cy="258777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400" spc="12" dirty="0">
                  <a:solidFill>
                    <a:srgbClr val="000000"/>
                  </a:solidFill>
                  <a:latin typeface="Arial"/>
                  <a:cs typeface="Arial"/>
                </a:rPr>
                <a:t>Работа </a:t>
              </a:r>
              <a:r>
                <a:rPr sz="1400" spc="27" dirty="0">
                  <a:solidFill>
                    <a:srgbClr val="000000"/>
                  </a:solidFill>
                  <a:latin typeface="Arial"/>
                  <a:cs typeface="Arial"/>
                </a:rPr>
                <a:t>на </a:t>
              </a:r>
              <a:r>
                <a:rPr sz="1400" spc="55" dirty="0">
                  <a:solidFill>
                    <a:srgbClr val="000000"/>
                  </a:solidFill>
                  <a:latin typeface="Arial"/>
                  <a:cs typeface="Arial"/>
                </a:rPr>
                <a:t>уровне</a:t>
              </a:r>
              <a:r>
                <a:rPr sz="1400" spc="-67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400" spc="42" dirty="0">
                  <a:solidFill>
                    <a:srgbClr val="000000"/>
                  </a:solidFill>
                  <a:latin typeface="Arial"/>
                  <a:cs typeface="Arial"/>
                </a:rPr>
                <a:t>целей</a:t>
              </a:r>
              <a:endParaRPr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92" name="object 94"/>
            <p:cNvSpPr txBox="1"/>
            <p:nvPr/>
          </p:nvSpPr>
          <p:spPr>
            <a:xfrm>
              <a:off x="9434748" y="5282861"/>
              <a:ext cx="2096824" cy="258777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400" spc="12" dirty="0">
                  <a:solidFill>
                    <a:srgbClr val="000000"/>
                  </a:solidFill>
                  <a:latin typeface="Arial"/>
                  <a:cs typeface="Arial"/>
                </a:rPr>
                <a:t>Работа </a:t>
              </a:r>
              <a:r>
                <a:rPr sz="1400" spc="27" dirty="0">
                  <a:solidFill>
                    <a:srgbClr val="000000"/>
                  </a:solidFill>
                  <a:latin typeface="Arial"/>
                  <a:cs typeface="Arial"/>
                </a:rPr>
                <a:t>на </a:t>
              </a:r>
              <a:r>
                <a:rPr sz="1400" spc="55" dirty="0">
                  <a:solidFill>
                    <a:srgbClr val="000000"/>
                  </a:solidFill>
                  <a:latin typeface="Arial"/>
                  <a:cs typeface="Arial"/>
                </a:rPr>
                <a:t>уровне</a:t>
              </a:r>
              <a:r>
                <a:rPr sz="1400" spc="-67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400" spc="39" dirty="0">
                  <a:solidFill>
                    <a:srgbClr val="000000"/>
                  </a:solidFill>
                  <a:latin typeface="Arial"/>
                  <a:cs typeface="Arial"/>
                </a:rPr>
                <a:t>задач</a:t>
              </a:r>
              <a:endParaRPr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93" name="object 95"/>
            <p:cNvSpPr txBox="1"/>
            <p:nvPr/>
          </p:nvSpPr>
          <p:spPr>
            <a:xfrm>
              <a:off x="9434748" y="6311541"/>
              <a:ext cx="2310550" cy="258777"/>
            </a:xfrm>
            <a:prstGeom prst="rect">
              <a:avLst/>
            </a:prstGeom>
          </p:spPr>
          <p:txBody>
            <a:bodyPr vert="horz" wrap="square" lIns="0" tIns="8086" rIns="0" bIns="0" rtlCol="0">
              <a:spAutoFit/>
            </a:bodyPr>
            <a:lstStyle/>
            <a:p>
              <a:pPr marL="7701">
                <a:spcBef>
                  <a:spcPts val="64"/>
                </a:spcBef>
              </a:pPr>
              <a:r>
                <a:rPr sz="1400" spc="12" dirty="0">
                  <a:solidFill>
                    <a:srgbClr val="000000"/>
                  </a:solidFill>
                  <a:latin typeface="Arial"/>
                  <a:cs typeface="Arial"/>
                </a:rPr>
                <a:t>Работа </a:t>
              </a:r>
              <a:r>
                <a:rPr sz="1400" spc="27" dirty="0">
                  <a:solidFill>
                    <a:srgbClr val="000000"/>
                  </a:solidFill>
                  <a:latin typeface="Arial"/>
                  <a:cs typeface="Arial"/>
                </a:rPr>
                <a:t>на </a:t>
              </a:r>
              <a:r>
                <a:rPr sz="1400" spc="55" dirty="0">
                  <a:solidFill>
                    <a:srgbClr val="000000"/>
                  </a:solidFill>
                  <a:latin typeface="Arial"/>
                  <a:cs typeface="Arial"/>
                </a:rPr>
                <a:t>уровне</a:t>
              </a:r>
              <a:r>
                <a:rPr sz="1400" spc="-67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400" spc="39" dirty="0">
                  <a:solidFill>
                    <a:srgbClr val="000000"/>
                  </a:solidFill>
                  <a:latin typeface="Arial"/>
                  <a:cs typeface="Arial"/>
                </a:rPr>
                <a:t>заданий</a:t>
              </a:r>
              <a:endParaRPr sz="14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95" name="TextBox 194"/>
          <p:cNvSpPr txBox="1"/>
          <p:nvPr/>
        </p:nvSpPr>
        <p:spPr>
          <a:xfrm>
            <a:off x="5025571" y="18505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198" name="object 42"/>
          <p:cNvGrpSpPr/>
          <p:nvPr/>
        </p:nvGrpSpPr>
        <p:grpSpPr>
          <a:xfrm>
            <a:off x="1082326" y="2509064"/>
            <a:ext cx="550532" cy="339365"/>
            <a:chOff x="1989468" y="3162207"/>
            <a:chExt cx="822325" cy="485140"/>
          </a:xfrm>
        </p:grpSpPr>
        <p:sp>
          <p:nvSpPr>
            <p:cNvPr id="199" name="object 43"/>
            <p:cNvSpPr/>
            <p:nvPr/>
          </p:nvSpPr>
          <p:spPr>
            <a:xfrm>
              <a:off x="2005174" y="3177913"/>
              <a:ext cx="776605" cy="403225"/>
            </a:xfrm>
            <a:custGeom>
              <a:avLst/>
              <a:gdLst/>
              <a:ahLst/>
              <a:cxnLst/>
              <a:rect l="l" t="t" r="r" b="b"/>
              <a:pathLst>
                <a:path w="776605" h="403225">
                  <a:moveTo>
                    <a:pt x="0" y="0"/>
                  </a:moveTo>
                  <a:lnTo>
                    <a:pt x="776028" y="403129"/>
                  </a:lnTo>
                </a:path>
              </a:pathLst>
            </a:custGeom>
            <a:ln w="31412">
              <a:solidFill>
                <a:srgbClr val="ED7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44"/>
            <p:cNvSpPr/>
            <p:nvPr/>
          </p:nvSpPr>
          <p:spPr>
            <a:xfrm>
              <a:off x="2621197" y="3419089"/>
              <a:ext cx="190214" cy="22798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1" name="Скругленный прямоугольник 200"/>
          <p:cNvSpPr/>
          <p:nvPr/>
        </p:nvSpPr>
        <p:spPr>
          <a:xfrm>
            <a:off x="2304142" y="2485571"/>
            <a:ext cx="671286" cy="38100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073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Проекты, кейсы, профпробы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684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Базовые требования к проекту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311766"/>
            <a:ext cx="10515600" cy="4165234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Всегда движение от проблемы</a:t>
            </a:r>
          </a:p>
          <a:p>
            <a:pPr marL="285750" indent="-285750">
              <a:buFont typeface="Wingdings" charset="2"/>
              <a:buChar char="²"/>
            </a:pPr>
            <a:endParaRPr lang="ru-RU" dirty="0"/>
          </a:p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У проекта есть конкретный результат</a:t>
            </a:r>
          </a:p>
          <a:p>
            <a:pPr marL="285750" indent="-285750">
              <a:buFont typeface="Wingdings" charset="2"/>
              <a:buChar char="²"/>
            </a:pPr>
            <a:endParaRPr lang="ru-RU" dirty="0"/>
          </a:p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Проект </a:t>
            </a:r>
            <a:r>
              <a:rPr lang="mr-IN" dirty="0" smtClean="0"/>
              <a:t>–</a:t>
            </a:r>
            <a:r>
              <a:rPr lang="ru-RU" dirty="0" smtClean="0"/>
              <a:t> это командная форма работы</a:t>
            </a:r>
          </a:p>
          <a:p>
            <a:pPr marL="285750" indent="-285750">
              <a:buFont typeface="Wingdings" charset="2"/>
              <a:buChar char="²"/>
            </a:pPr>
            <a:endParaRPr lang="ru-RU" dirty="0"/>
          </a:p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Проект </a:t>
            </a:r>
            <a:r>
              <a:rPr lang="mr-IN" dirty="0" smtClean="0"/>
              <a:t>–</a:t>
            </a:r>
            <a:r>
              <a:rPr lang="ru-RU" dirty="0" smtClean="0"/>
              <a:t> это организационная структура</a:t>
            </a:r>
          </a:p>
          <a:p>
            <a:pPr marL="285750" indent="-285750">
              <a:buFont typeface="Wingdings" charset="2"/>
              <a:buChar char="²"/>
            </a:pPr>
            <a:endParaRPr lang="ru-RU" dirty="0"/>
          </a:p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Проект </a:t>
            </a:r>
            <a:r>
              <a:rPr lang="mr-IN" dirty="0" smtClean="0"/>
              <a:t>–</a:t>
            </a:r>
            <a:r>
              <a:rPr lang="ru-RU" dirty="0" smtClean="0"/>
              <a:t> это форма профориентации и самоопределения</a:t>
            </a:r>
          </a:p>
          <a:p>
            <a:pPr marL="285750" indent="-285750">
              <a:buFont typeface="Wingdings" charset="2"/>
              <a:buChar char="²"/>
            </a:pPr>
            <a:endParaRPr lang="ru-RU" dirty="0"/>
          </a:p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Проект требует вовлечения внешних экспертов и специалистов</a:t>
            </a:r>
          </a:p>
          <a:p>
            <a:pPr marL="285750" indent="-285750">
              <a:buFont typeface="Wingdings" charset="2"/>
              <a:buChar char="²"/>
            </a:pPr>
            <a:endParaRPr lang="ru-RU" dirty="0" smtClean="0"/>
          </a:p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Проект предполагает наличие прототипа (например </a:t>
            </a:r>
            <a:r>
              <a:rPr lang="mr-IN" dirty="0" smtClean="0"/>
              <a:t>–</a:t>
            </a:r>
            <a:r>
              <a:rPr lang="ru-RU" dirty="0" smtClean="0"/>
              <a:t> MVP)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1509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Стандарт проектирования: на что ориентироваться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311766"/>
            <a:ext cx="10515600" cy="4165234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Формирование новых отраслей </a:t>
            </a:r>
            <a:r>
              <a:rPr lang="mr-IN" dirty="0" smtClean="0"/>
              <a:t>–</a:t>
            </a:r>
            <a:r>
              <a:rPr lang="ru-RU" dirty="0" smtClean="0"/>
              <a:t> индустрий, которых в России нет </a:t>
            </a:r>
          </a:p>
          <a:p>
            <a:pPr marL="285750" indent="-285750">
              <a:buFont typeface="Wingdings" charset="2"/>
              <a:buChar char="²"/>
            </a:pPr>
            <a:endParaRPr lang="ru-RU" dirty="0"/>
          </a:p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Модернизация и перевооружение существующих отраслей и секторов</a:t>
            </a:r>
          </a:p>
          <a:p>
            <a:pPr marL="285750" indent="-285750">
              <a:buFont typeface="Wingdings" charset="2"/>
              <a:buChar char="²"/>
            </a:pPr>
            <a:endParaRPr lang="ru-RU" dirty="0"/>
          </a:p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Вхождение в управленческий резерв</a:t>
            </a:r>
          </a:p>
          <a:p>
            <a:pPr marL="285750" indent="-285750">
              <a:buFont typeface="Wingdings" charset="2"/>
              <a:buChar char="²"/>
            </a:pPr>
            <a:endParaRPr lang="ru-RU" dirty="0"/>
          </a:p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Продвижение российской продукции за рубеж, формирование внутренних и внешних рынков</a:t>
            </a:r>
          </a:p>
          <a:p>
            <a:pPr marL="285750" indent="-285750">
              <a:buFont typeface="Wingdings" charset="2"/>
              <a:buChar char="²"/>
            </a:pPr>
            <a:endParaRPr lang="ru-RU" dirty="0"/>
          </a:p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Перепроектирование общества, социальной жизни вокруг</a:t>
            </a:r>
          </a:p>
          <a:p>
            <a:pPr marL="285750" indent="-285750">
              <a:buFont typeface="Wingdings" charset="2"/>
              <a:buChar char="²"/>
            </a:pPr>
            <a:endParaRPr lang="ru-RU" dirty="0"/>
          </a:p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Формирование международных партнерств и платформ для сотрудничества</a:t>
            </a:r>
          </a:p>
          <a:p>
            <a:pPr marL="285750" indent="-285750">
              <a:buFont typeface="Wingdings" charset="2"/>
              <a:buChar char="²"/>
            </a:pPr>
            <a:endParaRPr lang="ru-RU" dirty="0" smtClean="0"/>
          </a:p>
          <a:p>
            <a:pPr marL="285750" indent="-285750">
              <a:buFont typeface="Wingdings" charset="2"/>
              <a:buChar char="²"/>
            </a:pPr>
            <a:r>
              <a:rPr lang="ru-RU" dirty="0" smtClean="0"/>
              <a:t>Создание новых информационно-</a:t>
            </a:r>
            <a:r>
              <a:rPr lang="ru-RU" dirty="0" err="1" smtClean="0"/>
              <a:t>медийных</a:t>
            </a:r>
            <a:r>
              <a:rPr lang="ru-RU" dirty="0" smtClean="0"/>
              <a:t> платформ и систем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441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Типология профориентационных практик</a:t>
            </a:r>
            <a:endParaRPr lang="ru-RU" dirty="0"/>
          </a:p>
        </p:txBody>
      </p:sp>
      <p:pic>
        <p:nvPicPr>
          <p:cNvPr id="9" name="Изображение 8" descr="Снимок экрана 2021-08-31 в 11.09.08.pn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30" y="1998436"/>
            <a:ext cx="8726713" cy="482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4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Профориентация: кейсы, профпробы, проекты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12572" y="2304144"/>
            <a:ext cx="780143" cy="362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59" y="2070193"/>
            <a:ext cx="8327572" cy="4570094"/>
          </a:xfrm>
          <a:prstGeom prst="rect">
            <a:avLst/>
          </a:prstGeom>
          <a:ln>
            <a:solidFill>
              <a:srgbClr val="0F9B9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252856" y="2086429"/>
            <a:ext cx="2939144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Helvetica"/>
                <a:cs typeface="Helvetica"/>
              </a:rPr>
              <a:t>Что получает обучающийся: </a:t>
            </a:r>
          </a:p>
          <a:p>
            <a:endParaRPr lang="ru-RU" b="1" dirty="0" smtClean="0">
              <a:latin typeface="Helvetica"/>
              <a:cs typeface="Helvetica"/>
            </a:endParaRPr>
          </a:p>
          <a:p>
            <a:pPr marL="342900" indent="-342900">
              <a:buAutoNum type="arabicParenR"/>
            </a:pPr>
            <a:r>
              <a:rPr lang="ru-RU" dirty="0" smtClean="0">
                <a:latin typeface="Helvetica"/>
                <a:cs typeface="Helvetica"/>
              </a:rPr>
              <a:t>Возможность увидеть профессию изнутри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Helvetica"/>
                <a:cs typeface="Helvetica"/>
              </a:rPr>
              <a:t>Соотношение своих навыков, знаний, компетенций и мира профессий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Helvetica"/>
                <a:cs typeface="Helvetica"/>
              </a:rPr>
              <a:t>Усиление мотивации к обучению</a:t>
            </a:r>
          </a:p>
          <a:p>
            <a:pPr marL="342900" indent="-342900">
              <a:buAutoNum type="arabicParenR"/>
            </a:pPr>
            <a:r>
              <a:rPr lang="ru-RU" dirty="0" smtClean="0">
                <a:latin typeface="Helvetica"/>
                <a:cs typeface="Helvetica"/>
              </a:rPr>
              <a:t>Связь и запрос на знания по школьным предметам в результате проектной деятельности</a:t>
            </a:r>
          </a:p>
          <a:p>
            <a:pPr marL="342900" indent="-342900">
              <a:buAutoNum type="arabicParenR"/>
            </a:pPr>
            <a:endParaRPr lang="ru-RU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327064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993085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Федеральные площадки, компании, программы, использующие проектный подход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37" y="2230211"/>
            <a:ext cx="8654143" cy="4412507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279" y="2264065"/>
            <a:ext cx="1964870" cy="412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17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Теоретическая часть: </a:t>
            </a:r>
            <a:r>
              <a:rPr lang="ru-RU" dirty="0" err="1" smtClean="0"/>
              <a:t>деятельностный</a:t>
            </a:r>
            <a:r>
              <a:rPr lang="ru-RU" dirty="0" smtClean="0"/>
              <a:t> подход в образовании и проектирование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</a:t>
            </a:r>
            <a:r>
              <a:rPr lang="ru-RU" dirty="0" err="1" smtClean="0"/>
              <a:t>деятельностный</a:t>
            </a:r>
            <a:r>
              <a:rPr lang="ru-RU" dirty="0" smtClean="0"/>
              <a:t> подход в образовании?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821267" y="1956165"/>
            <a:ext cx="7070876" cy="3792471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1700" dirty="0" err="1">
                <a:solidFill>
                  <a:srgbClr val="0F9B91"/>
                </a:solidFill>
              </a:rPr>
              <a:t>Деятельностный</a:t>
            </a:r>
            <a:r>
              <a:rPr lang="ru-RU" sz="1700" dirty="0">
                <a:solidFill>
                  <a:srgbClr val="0F9B91"/>
                </a:solidFill>
              </a:rPr>
              <a:t> подход</a:t>
            </a:r>
            <a:r>
              <a:rPr lang="ru-RU" sz="1700" dirty="0"/>
              <a:t>, где дети являются субъектом процесса и решают реальные задачи из практики. </a:t>
            </a:r>
          </a:p>
          <a:p>
            <a:pPr>
              <a:spcBef>
                <a:spcPts val="0"/>
              </a:spcBef>
            </a:pPr>
            <a:r>
              <a:rPr lang="ru-RU" sz="1700" dirty="0"/>
              <a:t>В детско-взрослой проектной среде дети - активные участники процесса, работают с экспертами-практиками с профессиональным </a:t>
            </a:r>
            <a:r>
              <a:rPr lang="ru-RU" sz="1700" dirty="0" smtClean="0"/>
              <a:t>оборудованием</a:t>
            </a:r>
            <a:endParaRPr lang="ru-RU" sz="1700" dirty="0"/>
          </a:p>
          <a:p>
            <a:pPr algn="just">
              <a:spcBef>
                <a:spcPts val="0"/>
              </a:spcBef>
            </a:pPr>
            <a:r>
              <a:rPr lang="ru-RU" sz="1700" dirty="0" smtClean="0">
                <a:solidFill>
                  <a:srgbClr val="0F9B91"/>
                </a:solidFill>
              </a:rPr>
              <a:t>Школьники </a:t>
            </a:r>
            <a:r>
              <a:rPr lang="ru-RU" sz="1700" dirty="0">
                <a:solidFill>
                  <a:srgbClr val="0F9B91"/>
                </a:solidFill>
              </a:rPr>
              <a:t>получают</a:t>
            </a:r>
            <a:r>
              <a:rPr lang="ru-RU" sz="1700" dirty="0"/>
              <a:t>: </a:t>
            </a:r>
          </a:p>
          <a:p>
            <a:pPr marL="285750" indent="-285750" algn="just">
              <a:spcBef>
                <a:spcPts val="0"/>
              </a:spcBef>
              <a:buFont typeface="Arial"/>
              <a:buChar char="•"/>
            </a:pPr>
            <a:r>
              <a:rPr lang="ru-RU" sz="1700" dirty="0"/>
              <a:t>Опыт работы в команде</a:t>
            </a:r>
          </a:p>
          <a:p>
            <a:pPr marL="285750" indent="-285750" algn="just">
              <a:spcBef>
                <a:spcPts val="0"/>
              </a:spcBef>
              <a:buFont typeface="Arial"/>
              <a:buChar char="•"/>
            </a:pPr>
            <a:r>
              <a:rPr lang="ru-RU" sz="1700" dirty="0"/>
              <a:t>Общение с профессионалами и присвоение практик их работы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ru-RU" sz="1700" dirty="0"/>
              <a:t>Быстрый прирост </a:t>
            </a:r>
            <a:r>
              <a:rPr lang="ru-RU" sz="1700" dirty="0" smtClean="0"/>
              <a:t>практических компетенций и рефлексивно-когнитивных способностей </a:t>
            </a:r>
            <a:endParaRPr lang="ru-RU" sz="1700" dirty="0"/>
          </a:p>
          <a:p>
            <a:pPr marL="285750" indent="-285750" algn="just">
              <a:spcBef>
                <a:spcPts val="0"/>
              </a:spcBef>
              <a:buFont typeface="Arial"/>
              <a:buChar char="•"/>
            </a:pPr>
            <a:r>
              <a:rPr lang="ru-RU" sz="1700" dirty="0"/>
              <a:t>Взрывной рост мотивации</a:t>
            </a:r>
          </a:p>
          <a:p>
            <a:pPr marL="285750" indent="-285750" algn="just">
              <a:spcBef>
                <a:spcPts val="0"/>
              </a:spcBef>
              <a:buFont typeface="Arial"/>
              <a:buChar char="•"/>
            </a:pPr>
            <a:r>
              <a:rPr lang="ru-RU" sz="1700" dirty="0"/>
              <a:t>Появление системного представления о новых отраслях, расширение кругозора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917787" y="5181598"/>
            <a:ext cx="6278880" cy="16256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400" y="2032000"/>
            <a:ext cx="2703544" cy="3386667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8234" y="2878667"/>
            <a:ext cx="1749481" cy="255693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907867" y="5467402"/>
            <a:ext cx="414866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F9B91"/>
                </a:solidFill>
              </a:rPr>
              <a:t>Василий Васильевич Давыдов</a:t>
            </a:r>
            <a:r>
              <a:rPr lang="ru-RU" sz="1400" dirty="0"/>
              <a:t> </a:t>
            </a:r>
            <a:r>
              <a:rPr lang="ru-RU" sz="1400" dirty="0" smtClean="0"/>
              <a:t>(1930-1998</a:t>
            </a:r>
            <a:r>
              <a:rPr lang="ru-RU" sz="1400" dirty="0"/>
              <a:t>) — советский и российский педагог и психолог. Академик АПН СССР (1978), вице-президент российской академии </a:t>
            </a:r>
            <a:r>
              <a:rPr lang="ru-RU" sz="1400" dirty="0" smtClean="0"/>
              <a:t>образования (1992). </a:t>
            </a:r>
            <a:r>
              <a:rPr lang="ru-RU" sz="1400" dirty="0"/>
              <a:t>Доктор психологических </a:t>
            </a:r>
            <a:r>
              <a:rPr lang="ru-RU" sz="1400" dirty="0" smtClean="0"/>
              <a:t>наук (</a:t>
            </a:r>
            <a:r>
              <a:rPr lang="ru-RU" sz="1400" dirty="0"/>
              <a:t>1971)</a:t>
            </a:r>
            <a:r>
              <a:rPr lang="ru-RU" sz="1400" dirty="0" smtClean="0"/>
              <a:t>, профессор (</a:t>
            </a:r>
            <a:r>
              <a:rPr lang="ru-RU" sz="1400" dirty="0"/>
              <a:t>1973).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Зачем нужна проектная деятельность и каково ее место в профориентации?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67141" y="4294200"/>
            <a:ext cx="173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F9B91"/>
                </a:solidFill>
                <a:latin typeface="Helvetica"/>
                <a:cs typeface="Helvetica"/>
              </a:rPr>
              <a:t>ШКОЛЬНИКИ</a:t>
            </a:r>
            <a:endParaRPr lang="ru-RU" b="1" dirty="0">
              <a:latin typeface="Helvetica"/>
              <a:cs typeface="Helvetica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81941" y="4311132"/>
            <a:ext cx="1496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F9B91"/>
                </a:solidFill>
                <a:latin typeface="Helvetica"/>
                <a:cs typeface="Helvetica"/>
              </a:rPr>
              <a:t>СТУДЕНТЫ</a:t>
            </a:r>
            <a:endParaRPr lang="ru-RU" b="1" dirty="0">
              <a:latin typeface="Helvetica"/>
              <a:cs typeface="Helvetic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69743" y="4041411"/>
            <a:ext cx="20343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F9B91"/>
                </a:solidFill>
                <a:latin typeface="Helvetica"/>
                <a:cs typeface="Helvetica"/>
              </a:rPr>
              <a:t>МОЛОДЫЕ </a:t>
            </a:r>
          </a:p>
          <a:p>
            <a:pPr algn="ctr"/>
            <a:r>
              <a:rPr lang="ru-RU" b="1" dirty="0" smtClean="0">
                <a:solidFill>
                  <a:srgbClr val="0F9B91"/>
                </a:solidFill>
                <a:latin typeface="Helvetica"/>
                <a:cs typeface="Helvetica"/>
              </a:rPr>
              <a:t>СПЕЦИАЛИСТЫ</a:t>
            </a:r>
            <a:endParaRPr lang="ru-RU" b="1" dirty="0">
              <a:latin typeface="Helvetica"/>
              <a:cs typeface="Helvetic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9419" y="4549676"/>
            <a:ext cx="4131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ru-RU" dirty="0" smtClean="0">
                <a:latin typeface="Helvetica"/>
                <a:cs typeface="Helvetica"/>
              </a:rPr>
              <a:t>Освоение базовых принципов организации отраслей, инженерных практик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ru-RU" dirty="0" smtClean="0">
                <a:latin typeface="Helvetica"/>
                <a:cs typeface="Helvetica"/>
              </a:rPr>
              <a:t>Проектирование новой отрасли или производственной системы на основе реализации нового фундаментального научного принципа </a:t>
            </a:r>
            <a:endParaRPr lang="ru-RU" dirty="0">
              <a:latin typeface="Helvetica"/>
              <a:cs typeface="Helvetic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05122" y="4549676"/>
            <a:ext cx="41317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ru-RU" dirty="0" smtClean="0">
                <a:latin typeface="Helvetica"/>
                <a:cs typeface="Helvetica"/>
              </a:rPr>
              <a:t>Определение границы технологического развития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ru-RU" dirty="0" smtClean="0">
                <a:latin typeface="Helvetica"/>
                <a:cs typeface="Helvetica"/>
              </a:rPr>
              <a:t>Выбор нового фундаментального принципа, который позволит их расширить</a:t>
            </a:r>
            <a:endParaRPr lang="ru-RU" dirty="0">
              <a:latin typeface="Helvetica"/>
              <a:cs typeface="Helvetica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285236" y="4549676"/>
            <a:ext cx="39067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ru-RU" dirty="0" err="1" smtClean="0">
                <a:latin typeface="Helvetica"/>
                <a:cs typeface="Helvetica"/>
              </a:rPr>
              <a:t>Эпистемическая</a:t>
            </a:r>
            <a:r>
              <a:rPr lang="ru-RU" dirty="0" smtClean="0">
                <a:latin typeface="Helvetica"/>
                <a:cs typeface="Helvetica"/>
              </a:rPr>
              <a:t> разведка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ru-RU" dirty="0" smtClean="0">
                <a:latin typeface="Helvetica"/>
                <a:cs typeface="Helvetica"/>
              </a:rPr>
              <a:t>Создание сценариев выхода за технологическую границу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ru-RU" dirty="0" smtClean="0">
                <a:latin typeface="Helvetica"/>
                <a:cs typeface="Helvetica"/>
              </a:rPr>
              <a:t>Проектирование новых рынков под инфраструктуры следующего поколения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ru-RU" dirty="0" smtClean="0">
                <a:latin typeface="Helvetica"/>
                <a:cs typeface="Helvetica"/>
              </a:rPr>
              <a:t>Создание программ исследований</a:t>
            </a:r>
            <a:endParaRPr lang="ru-RU" dirty="0">
              <a:latin typeface="Helvetica"/>
              <a:cs typeface="Helvetica"/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1052286" y="2267856"/>
            <a:ext cx="2140857" cy="798285"/>
          </a:xfrm>
          <a:prstGeom prst="snip2DiagRect">
            <a:avLst/>
          </a:prstGeom>
          <a:solidFill>
            <a:srgbClr val="00CF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ШКОЛА</a:t>
            </a:r>
            <a:endParaRPr lang="ru-RU" b="1" dirty="0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4942114" y="2293254"/>
            <a:ext cx="2140857" cy="798285"/>
          </a:xfrm>
          <a:prstGeom prst="snip2DiagRect">
            <a:avLst/>
          </a:prstGeom>
          <a:solidFill>
            <a:srgbClr val="00CF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ВУЗ</a:t>
            </a:r>
            <a:endParaRPr lang="ru-RU" b="1" dirty="0"/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>
            <a:off x="8922658" y="2282369"/>
            <a:ext cx="2140857" cy="798285"/>
          </a:xfrm>
          <a:prstGeom prst="snip2DiagRect">
            <a:avLst/>
          </a:prstGeom>
          <a:solidFill>
            <a:srgbClr val="00CF7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РАБОТОДАТЕЛЬ</a:t>
            </a:r>
            <a:endParaRPr lang="ru-RU" b="1" dirty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3302000" y="2358571"/>
            <a:ext cx="15421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246258" y="2383971"/>
            <a:ext cx="154214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7239000" y="3029857"/>
            <a:ext cx="150585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309257" y="3037114"/>
            <a:ext cx="150585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93571" y="3138714"/>
            <a:ext cx="6065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4472C5"/>
                </a:solidFill>
              </a:rPr>
              <a:t>ВЫСТРАИВАНИЕ ЕДИНОЙ ОБРАЗОВАТЕЛЬНОЙ ТРАЕКТОРИИ</a:t>
            </a:r>
          </a:p>
          <a:p>
            <a:pPr algn="ctr"/>
            <a:endParaRPr lang="ru-RU" dirty="0">
              <a:solidFill>
                <a:srgbClr val="4472C5"/>
              </a:solidFill>
            </a:endParaRPr>
          </a:p>
          <a:p>
            <a:pPr algn="ctr"/>
            <a:r>
              <a:rPr lang="ru-RU" dirty="0" smtClean="0">
                <a:solidFill>
                  <a:srgbClr val="4472C5"/>
                </a:solidFill>
              </a:rPr>
              <a:t>РЕШЕНИЕ ЕДИНЫХ АКТУАЛЬНЫХ ПРАКТИЧЕСКИХ ЗАДАЧ</a:t>
            </a:r>
            <a:endParaRPr lang="ru-RU" dirty="0">
              <a:solidFill>
                <a:srgbClr val="4472C5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8987976" y="3610429"/>
            <a:ext cx="2079167" cy="72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961571" y="3617686"/>
            <a:ext cx="2129972" cy="10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4116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Базовая схема проектной деятельности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612572" y="2304144"/>
            <a:ext cx="780143" cy="362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object 4"/>
          <p:cNvSpPr/>
          <p:nvPr/>
        </p:nvSpPr>
        <p:spPr>
          <a:xfrm>
            <a:off x="4432649" y="2765850"/>
            <a:ext cx="446042" cy="502970"/>
          </a:xfrm>
          <a:custGeom>
            <a:avLst/>
            <a:gdLst/>
            <a:ahLst/>
            <a:cxnLst/>
            <a:rect l="l" t="t" r="r" b="b"/>
            <a:pathLst>
              <a:path w="815975" h="1078229">
                <a:moveTo>
                  <a:pt x="630910" y="267843"/>
                </a:moveTo>
                <a:lnTo>
                  <a:pt x="629729" y="223774"/>
                </a:lnTo>
                <a:lnTo>
                  <a:pt x="625398" y="180619"/>
                </a:lnTo>
                <a:lnTo>
                  <a:pt x="616737" y="139534"/>
                </a:lnTo>
                <a:lnTo>
                  <a:pt x="602564" y="101638"/>
                </a:lnTo>
                <a:lnTo>
                  <a:pt x="598462" y="95046"/>
                </a:lnTo>
                <a:lnTo>
                  <a:pt x="598462" y="267843"/>
                </a:lnTo>
                <a:lnTo>
                  <a:pt x="593407" y="321754"/>
                </a:lnTo>
                <a:lnTo>
                  <a:pt x="579031" y="371271"/>
                </a:lnTo>
                <a:lnTo>
                  <a:pt x="556463" y="414985"/>
                </a:lnTo>
                <a:lnTo>
                  <a:pt x="526884" y="451472"/>
                </a:lnTo>
                <a:lnTo>
                  <a:pt x="491426" y="479285"/>
                </a:lnTo>
                <a:lnTo>
                  <a:pt x="451256" y="497014"/>
                </a:lnTo>
                <a:lnTo>
                  <a:pt x="407530" y="503250"/>
                </a:lnTo>
                <a:lnTo>
                  <a:pt x="363791" y="497014"/>
                </a:lnTo>
                <a:lnTo>
                  <a:pt x="323621" y="479285"/>
                </a:lnTo>
                <a:lnTo>
                  <a:pt x="288163" y="451472"/>
                </a:lnTo>
                <a:lnTo>
                  <a:pt x="258584" y="414985"/>
                </a:lnTo>
                <a:lnTo>
                  <a:pt x="236016" y="371271"/>
                </a:lnTo>
                <a:lnTo>
                  <a:pt x="221627" y="321754"/>
                </a:lnTo>
                <a:lnTo>
                  <a:pt x="216585" y="267843"/>
                </a:lnTo>
                <a:lnTo>
                  <a:pt x="218287" y="217157"/>
                </a:lnTo>
                <a:lnTo>
                  <a:pt x="224129" y="171450"/>
                </a:lnTo>
                <a:lnTo>
                  <a:pt x="235204" y="131254"/>
                </a:lnTo>
                <a:lnTo>
                  <a:pt x="252615" y="97142"/>
                </a:lnTo>
                <a:lnTo>
                  <a:pt x="310832" y="49339"/>
                </a:lnTo>
                <a:lnTo>
                  <a:pt x="353822" y="36753"/>
                </a:lnTo>
                <a:lnTo>
                  <a:pt x="407530" y="32435"/>
                </a:lnTo>
                <a:lnTo>
                  <a:pt x="459917" y="36525"/>
                </a:lnTo>
                <a:lnTo>
                  <a:pt x="503250" y="48856"/>
                </a:lnTo>
                <a:lnTo>
                  <a:pt x="537781" y="69570"/>
                </a:lnTo>
                <a:lnTo>
                  <a:pt x="563778" y="98780"/>
                </a:lnTo>
                <a:lnTo>
                  <a:pt x="590118" y="167043"/>
                </a:lnTo>
                <a:lnTo>
                  <a:pt x="596417" y="212775"/>
                </a:lnTo>
                <a:lnTo>
                  <a:pt x="598462" y="267843"/>
                </a:lnTo>
                <a:lnTo>
                  <a:pt x="598462" y="95046"/>
                </a:lnTo>
                <a:lnTo>
                  <a:pt x="552932" y="40005"/>
                </a:lnTo>
                <a:lnTo>
                  <a:pt x="515112" y="18542"/>
                </a:lnTo>
                <a:lnTo>
                  <a:pt x="467029" y="4826"/>
                </a:lnTo>
                <a:lnTo>
                  <a:pt x="407530" y="0"/>
                </a:lnTo>
                <a:lnTo>
                  <a:pt x="348018" y="4826"/>
                </a:lnTo>
                <a:lnTo>
                  <a:pt x="299948" y="18542"/>
                </a:lnTo>
                <a:lnTo>
                  <a:pt x="262115" y="40005"/>
                </a:lnTo>
                <a:lnTo>
                  <a:pt x="233362" y="68084"/>
                </a:lnTo>
                <a:lnTo>
                  <a:pt x="212483" y="101638"/>
                </a:lnTo>
                <a:lnTo>
                  <a:pt x="198297" y="139534"/>
                </a:lnTo>
                <a:lnTo>
                  <a:pt x="189636" y="180619"/>
                </a:lnTo>
                <a:lnTo>
                  <a:pt x="185305" y="223774"/>
                </a:lnTo>
                <a:lnTo>
                  <a:pt x="184124" y="267843"/>
                </a:lnTo>
                <a:lnTo>
                  <a:pt x="188683" y="321754"/>
                </a:lnTo>
                <a:lnTo>
                  <a:pt x="201714" y="372008"/>
                </a:lnTo>
                <a:lnTo>
                  <a:pt x="222338" y="417499"/>
                </a:lnTo>
                <a:lnTo>
                  <a:pt x="249631" y="457161"/>
                </a:lnTo>
                <a:lnTo>
                  <a:pt x="282714" y="489889"/>
                </a:lnTo>
                <a:lnTo>
                  <a:pt x="320649" y="514616"/>
                </a:lnTo>
                <a:lnTo>
                  <a:pt x="362559" y="530250"/>
                </a:lnTo>
                <a:lnTo>
                  <a:pt x="407530" y="535698"/>
                </a:lnTo>
                <a:lnTo>
                  <a:pt x="452488" y="530250"/>
                </a:lnTo>
                <a:lnTo>
                  <a:pt x="494398" y="514616"/>
                </a:lnTo>
                <a:lnTo>
                  <a:pt x="532333" y="489889"/>
                </a:lnTo>
                <a:lnTo>
                  <a:pt x="565416" y="457161"/>
                </a:lnTo>
                <a:lnTo>
                  <a:pt x="592709" y="417499"/>
                </a:lnTo>
                <a:lnTo>
                  <a:pt x="613333" y="372008"/>
                </a:lnTo>
                <a:lnTo>
                  <a:pt x="626364" y="321754"/>
                </a:lnTo>
                <a:lnTo>
                  <a:pt x="630910" y="267843"/>
                </a:lnTo>
                <a:close/>
              </a:path>
              <a:path w="815975" h="1078229">
                <a:moveTo>
                  <a:pt x="815822" y="910755"/>
                </a:moveTo>
                <a:lnTo>
                  <a:pt x="814590" y="909993"/>
                </a:lnTo>
                <a:lnTo>
                  <a:pt x="812812" y="850823"/>
                </a:lnTo>
                <a:lnTo>
                  <a:pt x="809053" y="798525"/>
                </a:lnTo>
                <a:lnTo>
                  <a:pt x="802665" y="752563"/>
                </a:lnTo>
                <a:lnTo>
                  <a:pt x="793038" y="712431"/>
                </a:lnTo>
                <a:lnTo>
                  <a:pt x="782535" y="685330"/>
                </a:lnTo>
                <a:lnTo>
                  <a:pt x="782535" y="941197"/>
                </a:lnTo>
                <a:lnTo>
                  <a:pt x="774827" y="950468"/>
                </a:lnTo>
                <a:lnTo>
                  <a:pt x="734415" y="981621"/>
                </a:lnTo>
                <a:lnTo>
                  <a:pt x="698309" y="999731"/>
                </a:lnTo>
                <a:lnTo>
                  <a:pt x="649287" y="1017054"/>
                </a:lnTo>
                <a:lnTo>
                  <a:pt x="585635" y="1031735"/>
                </a:lnTo>
                <a:lnTo>
                  <a:pt x="505625" y="1041908"/>
                </a:lnTo>
                <a:lnTo>
                  <a:pt x="407543" y="1045718"/>
                </a:lnTo>
                <a:lnTo>
                  <a:pt x="309245" y="1041895"/>
                </a:lnTo>
                <a:lnTo>
                  <a:pt x="229120" y="1031684"/>
                </a:lnTo>
                <a:lnTo>
                  <a:pt x="165417" y="1016965"/>
                </a:lnTo>
                <a:lnTo>
                  <a:pt x="116395" y="999604"/>
                </a:lnTo>
                <a:lnTo>
                  <a:pt x="80327" y="981468"/>
                </a:lnTo>
                <a:lnTo>
                  <a:pt x="40106" y="950391"/>
                </a:lnTo>
                <a:lnTo>
                  <a:pt x="32486" y="941197"/>
                </a:lnTo>
                <a:lnTo>
                  <a:pt x="32588" y="920178"/>
                </a:lnTo>
                <a:lnTo>
                  <a:pt x="32664" y="919060"/>
                </a:lnTo>
                <a:lnTo>
                  <a:pt x="32791" y="914984"/>
                </a:lnTo>
                <a:lnTo>
                  <a:pt x="35128" y="840092"/>
                </a:lnTo>
                <a:lnTo>
                  <a:pt x="39585" y="786333"/>
                </a:lnTo>
                <a:lnTo>
                  <a:pt x="47472" y="740549"/>
                </a:lnTo>
                <a:lnTo>
                  <a:pt x="59855" y="701903"/>
                </a:lnTo>
                <a:lnTo>
                  <a:pt x="102400" y="642670"/>
                </a:lnTo>
                <a:lnTo>
                  <a:pt x="134683" y="620407"/>
                </a:lnTo>
                <a:lnTo>
                  <a:pt x="175742" y="601941"/>
                </a:lnTo>
                <a:lnTo>
                  <a:pt x="226631" y="586422"/>
                </a:lnTo>
                <a:lnTo>
                  <a:pt x="288417" y="573011"/>
                </a:lnTo>
                <a:lnTo>
                  <a:pt x="303911" y="585457"/>
                </a:lnTo>
                <a:lnTo>
                  <a:pt x="328612" y="599274"/>
                </a:lnTo>
                <a:lnTo>
                  <a:pt x="363004" y="610476"/>
                </a:lnTo>
                <a:lnTo>
                  <a:pt x="407543" y="615099"/>
                </a:lnTo>
                <a:lnTo>
                  <a:pt x="452094" y="610476"/>
                </a:lnTo>
                <a:lnTo>
                  <a:pt x="486473" y="599274"/>
                </a:lnTo>
                <a:lnTo>
                  <a:pt x="511162" y="585457"/>
                </a:lnTo>
                <a:lnTo>
                  <a:pt x="514642" y="582663"/>
                </a:lnTo>
                <a:lnTo>
                  <a:pt x="526643" y="573011"/>
                </a:lnTo>
                <a:lnTo>
                  <a:pt x="589864" y="586803"/>
                </a:lnTo>
                <a:lnTo>
                  <a:pt x="640854" y="602500"/>
                </a:lnTo>
                <a:lnTo>
                  <a:pt x="681151" y="620814"/>
                </a:lnTo>
                <a:lnTo>
                  <a:pt x="735850" y="667994"/>
                </a:lnTo>
                <a:lnTo>
                  <a:pt x="767308" y="741476"/>
                </a:lnTo>
                <a:lnTo>
                  <a:pt x="775512" y="789406"/>
                </a:lnTo>
                <a:lnTo>
                  <a:pt x="780110" y="845540"/>
                </a:lnTo>
                <a:lnTo>
                  <a:pt x="782142" y="909967"/>
                </a:lnTo>
                <a:lnTo>
                  <a:pt x="782535" y="941197"/>
                </a:lnTo>
                <a:lnTo>
                  <a:pt x="782535" y="685330"/>
                </a:lnTo>
                <a:lnTo>
                  <a:pt x="761530" y="647573"/>
                </a:lnTo>
                <a:lnTo>
                  <a:pt x="709523" y="599859"/>
                </a:lnTo>
                <a:lnTo>
                  <a:pt x="674243" y="581152"/>
                </a:lnTo>
                <a:lnTo>
                  <a:pt x="652665" y="573011"/>
                </a:lnTo>
                <a:lnTo>
                  <a:pt x="631964" y="565200"/>
                </a:lnTo>
                <a:lnTo>
                  <a:pt x="582041" y="551497"/>
                </a:lnTo>
                <a:lnTo>
                  <a:pt x="523849" y="539521"/>
                </a:lnTo>
                <a:lnTo>
                  <a:pt x="514324" y="537921"/>
                </a:lnTo>
                <a:lnTo>
                  <a:pt x="508292" y="545363"/>
                </a:lnTo>
                <a:lnTo>
                  <a:pt x="501827" y="551827"/>
                </a:lnTo>
                <a:lnTo>
                  <a:pt x="483539" y="564591"/>
                </a:lnTo>
                <a:lnTo>
                  <a:pt x="452488" y="577049"/>
                </a:lnTo>
                <a:lnTo>
                  <a:pt x="407543" y="582663"/>
                </a:lnTo>
                <a:lnTo>
                  <a:pt x="362559" y="577049"/>
                </a:lnTo>
                <a:lnTo>
                  <a:pt x="352513" y="573011"/>
                </a:lnTo>
                <a:lnTo>
                  <a:pt x="331470" y="564578"/>
                </a:lnTo>
                <a:lnTo>
                  <a:pt x="313220" y="551827"/>
                </a:lnTo>
                <a:lnTo>
                  <a:pt x="306844" y="545465"/>
                </a:lnTo>
                <a:lnTo>
                  <a:pt x="300812" y="537781"/>
                </a:lnTo>
                <a:lnTo>
                  <a:pt x="291198" y="539521"/>
                </a:lnTo>
                <a:lnTo>
                  <a:pt x="220497" y="554532"/>
                </a:lnTo>
                <a:lnTo>
                  <a:pt x="163283" y="571969"/>
                </a:lnTo>
                <a:lnTo>
                  <a:pt x="117729" y="592645"/>
                </a:lnTo>
                <a:lnTo>
                  <a:pt x="82029" y="617385"/>
                </a:lnTo>
                <a:lnTo>
                  <a:pt x="54381" y="646988"/>
                </a:lnTo>
                <a:lnTo>
                  <a:pt x="32867" y="683641"/>
                </a:lnTo>
                <a:lnTo>
                  <a:pt x="17945" y="726732"/>
                </a:lnTo>
                <a:lnTo>
                  <a:pt x="8394" y="776998"/>
                </a:lnTo>
                <a:lnTo>
                  <a:pt x="3022" y="835190"/>
                </a:lnTo>
                <a:lnTo>
                  <a:pt x="609" y="902055"/>
                </a:lnTo>
                <a:lnTo>
                  <a:pt x="444" y="910424"/>
                </a:lnTo>
                <a:lnTo>
                  <a:pt x="190" y="911517"/>
                </a:lnTo>
                <a:lnTo>
                  <a:pt x="0" y="916355"/>
                </a:lnTo>
                <a:lnTo>
                  <a:pt x="12" y="920877"/>
                </a:lnTo>
                <a:lnTo>
                  <a:pt x="38" y="949617"/>
                </a:lnTo>
                <a:lnTo>
                  <a:pt x="32562" y="987742"/>
                </a:lnTo>
                <a:lnTo>
                  <a:pt x="99314" y="1027658"/>
                </a:lnTo>
                <a:lnTo>
                  <a:pt x="151866" y="1046848"/>
                </a:lnTo>
                <a:lnTo>
                  <a:pt x="219570" y="1062951"/>
                </a:lnTo>
                <a:lnTo>
                  <a:pt x="304203" y="1074039"/>
                </a:lnTo>
                <a:lnTo>
                  <a:pt x="407543" y="1078166"/>
                </a:lnTo>
                <a:lnTo>
                  <a:pt x="510870" y="1074039"/>
                </a:lnTo>
                <a:lnTo>
                  <a:pt x="595490" y="1062951"/>
                </a:lnTo>
                <a:lnTo>
                  <a:pt x="663206" y="1046848"/>
                </a:lnTo>
                <a:lnTo>
                  <a:pt x="715759" y="1027658"/>
                </a:lnTo>
                <a:lnTo>
                  <a:pt x="754938" y="1007313"/>
                </a:lnTo>
                <a:lnTo>
                  <a:pt x="800252" y="970876"/>
                </a:lnTo>
                <a:lnTo>
                  <a:pt x="815022" y="949617"/>
                </a:lnTo>
                <a:lnTo>
                  <a:pt x="815022" y="927252"/>
                </a:lnTo>
                <a:lnTo>
                  <a:pt x="815035" y="927023"/>
                </a:lnTo>
                <a:lnTo>
                  <a:pt x="815822" y="910755"/>
                </a:lnTo>
                <a:close/>
              </a:path>
            </a:pathLst>
          </a:custGeom>
          <a:solidFill>
            <a:srgbClr val="22358F"/>
          </a:solidFill>
          <a:ln>
            <a:solidFill>
              <a:srgbClr val="0F9B9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F9B91"/>
              </a:solidFill>
            </a:endParaRPr>
          </a:p>
        </p:txBody>
      </p:sp>
      <p:sp>
        <p:nvSpPr>
          <p:cNvPr id="71" name="object 5"/>
          <p:cNvSpPr/>
          <p:nvPr/>
        </p:nvSpPr>
        <p:spPr>
          <a:xfrm>
            <a:off x="4995820" y="3062462"/>
            <a:ext cx="446042" cy="502970"/>
          </a:xfrm>
          <a:custGeom>
            <a:avLst/>
            <a:gdLst/>
            <a:ahLst/>
            <a:cxnLst/>
            <a:rect l="l" t="t" r="r" b="b"/>
            <a:pathLst>
              <a:path w="815975" h="1078229">
                <a:moveTo>
                  <a:pt x="630910" y="267843"/>
                </a:moveTo>
                <a:lnTo>
                  <a:pt x="629729" y="223774"/>
                </a:lnTo>
                <a:lnTo>
                  <a:pt x="625398" y="180632"/>
                </a:lnTo>
                <a:lnTo>
                  <a:pt x="616737" y="139534"/>
                </a:lnTo>
                <a:lnTo>
                  <a:pt x="602564" y="101638"/>
                </a:lnTo>
                <a:lnTo>
                  <a:pt x="598462" y="95046"/>
                </a:lnTo>
                <a:lnTo>
                  <a:pt x="598462" y="267843"/>
                </a:lnTo>
                <a:lnTo>
                  <a:pt x="593407" y="321754"/>
                </a:lnTo>
                <a:lnTo>
                  <a:pt x="579031" y="371284"/>
                </a:lnTo>
                <a:lnTo>
                  <a:pt x="556463" y="414997"/>
                </a:lnTo>
                <a:lnTo>
                  <a:pt x="526884" y="451472"/>
                </a:lnTo>
                <a:lnTo>
                  <a:pt x="491426" y="479285"/>
                </a:lnTo>
                <a:lnTo>
                  <a:pt x="451256" y="497027"/>
                </a:lnTo>
                <a:lnTo>
                  <a:pt x="407530" y="503250"/>
                </a:lnTo>
                <a:lnTo>
                  <a:pt x="363791" y="497027"/>
                </a:lnTo>
                <a:lnTo>
                  <a:pt x="323621" y="479285"/>
                </a:lnTo>
                <a:lnTo>
                  <a:pt x="288163" y="451472"/>
                </a:lnTo>
                <a:lnTo>
                  <a:pt x="258584" y="414997"/>
                </a:lnTo>
                <a:lnTo>
                  <a:pt x="236016" y="371284"/>
                </a:lnTo>
                <a:lnTo>
                  <a:pt x="221627" y="321754"/>
                </a:lnTo>
                <a:lnTo>
                  <a:pt x="216573" y="267843"/>
                </a:lnTo>
                <a:lnTo>
                  <a:pt x="218287" y="217157"/>
                </a:lnTo>
                <a:lnTo>
                  <a:pt x="224129" y="171450"/>
                </a:lnTo>
                <a:lnTo>
                  <a:pt x="235204" y="131267"/>
                </a:lnTo>
                <a:lnTo>
                  <a:pt x="252615" y="97155"/>
                </a:lnTo>
                <a:lnTo>
                  <a:pt x="310832" y="49352"/>
                </a:lnTo>
                <a:lnTo>
                  <a:pt x="353822" y="36753"/>
                </a:lnTo>
                <a:lnTo>
                  <a:pt x="407530" y="32435"/>
                </a:lnTo>
                <a:lnTo>
                  <a:pt x="459917" y="36525"/>
                </a:lnTo>
                <a:lnTo>
                  <a:pt x="503250" y="48869"/>
                </a:lnTo>
                <a:lnTo>
                  <a:pt x="537781" y="69583"/>
                </a:lnTo>
                <a:lnTo>
                  <a:pt x="563791" y="98780"/>
                </a:lnTo>
                <a:lnTo>
                  <a:pt x="590118" y="167043"/>
                </a:lnTo>
                <a:lnTo>
                  <a:pt x="596417" y="212775"/>
                </a:lnTo>
                <a:lnTo>
                  <a:pt x="598462" y="267843"/>
                </a:lnTo>
                <a:lnTo>
                  <a:pt x="598462" y="95046"/>
                </a:lnTo>
                <a:lnTo>
                  <a:pt x="552932" y="40005"/>
                </a:lnTo>
                <a:lnTo>
                  <a:pt x="515112" y="18542"/>
                </a:lnTo>
                <a:lnTo>
                  <a:pt x="467029" y="4826"/>
                </a:lnTo>
                <a:lnTo>
                  <a:pt x="407530" y="0"/>
                </a:lnTo>
                <a:lnTo>
                  <a:pt x="348018" y="4826"/>
                </a:lnTo>
                <a:lnTo>
                  <a:pt x="299948" y="18542"/>
                </a:lnTo>
                <a:lnTo>
                  <a:pt x="262115" y="40005"/>
                </a:lnTo>
                <a:lnTo>
                  <a:pt x="233362" y="68084"/>
                </a:lnTo>
                <a:lnTo>
                  <a:pt x="212483" y="101638"/>
                </a:lnTo>
                <a:lnTo>
                  <a:pt x="198297" y="139534"/>
                </a:lnTo>
                <a:lnTo>
                  <a:pt x="189636" y="180632"/>
                </a:lnTo>
                <a:lnTo>
                  <a:pt x="185305" y="223774"/>
                </a:lnTo>
                <a:lnTo>
                  <a:pt x="184124" y="267843"/>
                </a:lnTo>
                <a:lnTo>
                  <a:pt x="188671" y="321754"/>
                </a:lnTo>
                <a:lnTo>
                  <a:pt x="201714" y="372008"/>
                </a:lnTo>
                <a:lnTo>
                  <a:pt x="222338" y="417499"/>
                </a:lnTo>
                <a:lnTo>
                  <a:pt x="249631" y="457161"/>
                </a:lnTo>
                <a:lnTo>
                  <a:pt x="282714" y="489889"/>
                </a:lnTo>
                <a:lnTo>
                  <a:pt x="320649" y="514616"/>
                </a:lnTo>
                <a:lnTo>
                  <a:pt x="362559" y="530250"/>
                </a:lnTo>
                <a:lnTo>
                  <a:pt x="407530" y="535698"/>
                </a:lnTo>
                <a:lnTo>
                  <a:pt x="452488" y="530250"/>
                </a:lnTo>
                <a:lnTo>
                  <a:pt x="494398" y="514616"/>
                </a:lnTo>
                <a:lnTo>
                  <a:pt x="511835" y="503250"/>
                </a:lnTo>
                <a:lnTo>
                  <a:pt x="532333" y="489889"/>
                </a:lnTo>
                <a:lnTo>
                  <a:pt x="565416" y="457161"/>
                </a:lnTo>
                <a:lnTo>
                  <a:pt x="592709" y="417499"/>
                </a:lnTo>
                <a:lnTo>
                  <a:pt x="613333" y="372008"/>
                </a:lnTo>
                <a:lnTo>
                  <a:pt x="626364" y="321754"/>
                </a:lnTo>
                <a:lnTo>
                  <a:pt x="630910" y="267843"/>
                </a:lnTo>
                <a:close/>
              </a:path>
              <a:path w="815975" h="1078229">
                <a:moveTo>
                  <a:pt x="815835" y="910755"/>
                </a:moveTo>
                <a:lnTo>
                  <a:pt x="814603" y="909993"/>
                </a:lnTo>
                <a:lnTo>
                  <a:pt x="812825" y="850823"/>
                </a:lnTo>
                <a:lnTo>
                  <a:pt x="809053" y="798537"/>
                </a:lnTo>
                <a:lnTo>
                  <a:pt x="802665" y="752576"/>
                </a:lnTo>
                <a:lnTo>
                  <a:pt x="793038" y="712431"/>
                </a:lnTo>
                <a:lnTo>
                  <a:pt x="782535" y="685342"/>
                </a:lnTo>
                <a:lnTo>
                  <a:pt x="782535" y="941209"/>
                </a:lnTo>
                <a:lnTo>
                  <a:pt x="774827" y="950468"/>
                </a:lnTo>
                <a:lnTo>
                  <a:pt x="734415" y="981621"/>
                </a:lnTo>
                <a:lnTo>
                  <a:pt x="698309" y="999731"/>
                </a:lnTo>
                <a:lnTo>
                  <a:pt x="649287" y="1017066"/>
                </a:lnTo>
                <a:lnTo>
                  <a:pt x="585635" y="1031735"/>
                </a:lnTo>
                <a:lnTo>
                  <a:pt x="505625" y="1041908"/>
                </a:lnTo>
                <a:lnTo>
                  <a:pt x="407530" y="1045718"/>
                </a:lnTo>
                <a:lnTo>
                  <a:pt x="309245" y="1041895"/>
                </a:lnTo>
                <a:lnTo>
                  <a:pt x="229120" y="1031684"/>
                </a:lnTo>
                <a:lnTo>
                  <a:pt x="165417" y="1016965"/>
                </a:lnTo>
                <a:lnTo>
                  <a:pt x="116395" y="999604"/>
                </a:lnTo>
                <a:lnTo>
                  <a:pt x="80327" y="981468"/>
                </a:lnTo>
                <a:lnTo>
                  <a:pt x="40106" y="950391"/>
                </a:lnTo>
                <a:lnTo>
                  <a:pt x="32473" y="941209"/>
                </a:lnTo>
                <a:lnTo>
                  <a:pt x="32588" y="920178"/>
                </a:lnTo>
                <a:lnTo>
                  <a:pt x="32664" y="919060"/>
                </a:lnTo>
                <a:lnTo>
                  <a:pt x="32791" y="914984"/>
                </a:lnTo>
                <a:lnTo>
                  <a:pt x="35128" y="840105"/>
                </a:lnTo>
                <a:lnTo>
                  <a:pt x="39585" y="786345"/>
                </a:lnTo>
                <a:lnTo>
                  <a:pt x="47472" y="740562"/>
                </a:lnTo>
                <a:lnTo>
                  <a:pt x="59855" y="701916"/>
                </a:lnTo>
                <a:lnTo>
                  <a:pt x="102400" y="642670"/>
                </a:lnTo>
                <a:lnTo>
                  <a:pt x="134683" y="620407"/>
                </a:lnTo>
                <a:lnTo>
                  <a:pt x="175742" y="601941"/>
                </a:lnTo>
                <a:lnTo>
                  <a:pt x="226631" y="586422"/>
                </a:lnTo>
                <a:lnTo>
                  <a:pt x="288417" y="573011"/>
                </a:lnTo>
                <a:lnTo>
                  <a:pt x="303911" y="585457"/>
                </a:lnTo>
                <a:lnTo>
                  <a:pt x="328612" y="599274"/>
                </a:lnTo>
                <a:lnTo>
                  <a:pt x="362991" y="610476"/>
                </a:lnTo>
                <a:lnTo>
                  <a:pt x="407530" y="615099"/>
                </a:lnTo>
                <a:lnTo>
                  <a:pt x="452094" y="610476"/>
                </a:lnTo>
                <a:lnTo>
                  <a:pt x="486473" y="599274"/>
                </a:lnTo>
                <a:lnTo>
                  <a:pt x="511162" y="585457"/>
                </a:lnTo>
                <a:lnTo>
                  <a:pt x="514642" y="582663"/>
                </a:lnTo>
                <a:lnTo>
                  <a:pt x="526643" y="573011"/>
                </a:lnTo>
                <a:lnTo>
                  <a:pt x="589864" y="586803"/>
                </a:lnTo>
                <a:lnTo>
                  <a:pt x="640854" y="602513"/>
                </a:lnTo>
                <a:lnTo>
                  <a:pt x="681151" y="620814"/>
                </a:lnTo>
                <a:lnTo>
                  <a:pt x="735850" y="667994"/>
                </a:lnTo>
                <a:lnTo>
                  <a:pt x="767308" y="741489"/>
                </a:lnTo>
                <a:lnTo>
                  <a:pt x="775512" y="789406"/>
                </a:lnTo>
                <a:lnTo>
                  <a:pt x="780122" y="845540"/>
                </a:lnTo>
                <a:lnTo>
                  <a:pt x="782142" y="909967"/>
                </a:lnTo>
                <a:lnTo>
                  <a:pt x="782256" y="917168"/>
                </a:lnTo>
                <a:lnTo>
                  <a:pt x="782383" y="922997"/>
                </a:lnTo>
                <a:lnTo>
                  <a:pt x="782485" y="925957"/>
                </a:lnTo>
                <a:lnTo>
                  <a:pt x="782535" y="941209"/>
                </a:lnTo>
                <a:lnTo>
                  <a:pt x="782535" y="685342"/>
                </a:lnTo>
                <a:lnTo>
                  <a:pt x="761530" y="647573"/>
                </a:lnTo>
                <a:lnTo>
                  <a:pt x="709510" y="599859"/>
                </a:lnTo>
                <a:lnTo>
                  <a:pt x="674243" y="581164"/>
                </a:lnTo>
                <a:lnTo>
                  <a:pt x="631964" y="565213"/>
                </a:lnTo>
                <a:lnTo>
                  <a:pt x="582041" y="551497"/>
                </a:lnTo>
                <a:lnTo>
                  <a:pt x="523849" y="539521"/>
                </a:lnTo>
                <a:lnTo>
                  <a:pt x="514324" y="537933"/>
                </a:lnTo>
                <a:lnTo>
                  <a:pt x="508292" y="545363"/>
                </a:lnTo>
                <a:lnTo>
                  <a:pt x="501827" y="551827"/>
                </a:lnTo>
                <a:lnTo>
                  <a:pt x="483539" y="564591"/>
                </a:lnTo>
                <a:lnTo>
                  <a:pt x="452488" y="577049"/>
                </a:lnTo>
                <a:lnTo>
                  <a:pt x="407530" y="582663"/>
                </a:lnTo>
                <a:lnTo>
                  <a:pt x="362559" y="577049"/>
                </a:lnTo>
                <a:lnTo>
                  <a:pt x="352513" y="573011"/>
                </a:lnTo>
                <a:lnTo>
                  <a:pt x="331470" y="564578"/>
                </a:lnTo>
                <a:lnTo>
                  <a:pt x="313220" y="551827"/>
                </a:lnTo>
                <a:lnTo>
                  <a:pt x="306844" y="545465"/>
                </a:lnTo>
                <a:lnTo>
                  <a:pt x="300812" y="537781"/>
                </a:lnTo>
                <a:lnTo>
                  <a:pt x="291198" y="539521"/>
                </a:lnTo>
                <a:lnTo>
                  <a:pt x="220497" y="554545"/>
                </a:lnTo>
                <a:lnTo>
                  <a:pt x="163271" y="571982"/>
                </a:lnTo>
                <a:lnTo>
                  <a:pt x="117716" y="592645"/>
                </a:lnTo>
                <a:lnTo>
                  <a:pt x="82029" y="617385"/>
                </a:lnTo>
                <a:lnTo>
                  <a:pt x="54381" y="646988"/>
                </a:lnTo>
                <a:lnTo>
                  <a:pt x="32867" y="683641"/>
                </a:lnTo>
                <a:lnTo>
                  <a:pt x="17945" y="726732"/>
                </a:lnTo>
                <a:lnTo>
                  <a:pt x="8394" y="776998"/>
                </a:lnTo>
                <a:lnTo>
                  <a:pt x="3022" y="835202"/>
                </a:lnTo>
                <a:lnTo>
                  <a:pt x="609" y="902055"/>
                </a:lnTo>
                <a:lnTo>
                  <a:pt x="444" y="910463"/>
                </a:lnTo>
                <a:lnTo>
                  <a:pt x="203" y="911517"/>
                </a:lnTo>
                <a:lnTo>
                  <a:pt x="0" y="916355"/>
                </a:lnTo>
                <a:lnTo>
                  <a:pt x="25" y="920877"/>
                </a:lnTo>
                <a:lnTo>
                  <a:pt x="50" y="949617"/>
                </a:lnTo>
                <a:lnTo>
                  <a:pt x="32562" y="987742"/>
                </a:lnTo>
                <a:lnTo>
                  <a:pt x="99314" y="1027658"/>
                </a:lnTo>
                <a:lnTo>
                  <a:pt x="151866" y="1046861"/>
                </a:lnTo>
                <a:lnTo>
                  <a:pt x="219570" y="1062964"/>
                </a:lnTo>
                <a:lnTo>
                  <a:pt x="304203" y="1074039"/>
                </a:lnTo>
                <a:lnTo>
                  <a:pt x="407530" y="1078166"/>
                </a:lnTo>
                <a:lnTo>
                  <a:pt x="510870" y="1074039"/>
                </a:lnTo>
                <a:lnTo>
                  <a:pt x="595503" y="1062964"/>
                </a:lnTo>
                <a:lnTo>
                  <a:pt x="663206" y="1046861"/>
                </a:lnTo>
                <a:lnTo>
                  <a:pt x="666330" y="1045718"/>
                </a:lnTo>
                <a:lnTo>
                  <a:pt x="715759" y="1027658"/>
                </a:lnTo>
                <a:lnTo>
                  <a:pt x="754938" y="1007313"/>
                </a:lnTo>
                <a:lnTo>
                  <a:pt x="800252" y="970876"/>
                </a:lnTo>
                <a:lnTo>
                  <a:pt x="815022" y="949617"/>
                </a:lnTo>
                <a:lnTo>
                  <a:pt x="815022" y="927785"/>
                </a:lnTo>
                <a:lnTo>
                  <a:pt x="815022" y="927531"/>
                </a:lnTo>
                <a:lnTo>
                  <a:pt x="815835" y="910755"/>
                </a:lnTo>
                <a:close/>
              </a:path>
            </a:pathLst>
          </a:custGeom>
          <a:solidFill>
            <a:srgbClr val="22358F"/>
          </a:solidFill>
          <a:ln>
            <a:solidFill>
              <a:srgbClr val="0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" name="object 6"/>
          <p:cNvGrpSpPr/>
          <p:nvPr/>
        </p:nvGrpSpPr>
        <p:grpSpPr>
          <a:xfrm>
            <a:off x="3060700" y="4623940"/>
            <a:ext cx="1986185" cy="1401976"/>
            <a:chOff x="5046966" y="6931726"/>
            <a:chExt cx="3633470" cy="3005455"/>
          </a:xfrm>
        </p:grpSpPr>
        <p:sp>
          <p:nvSpPr>
            <p:cNvPr id="73" name="object 7"/>
            <p:cNvSpPr/>
            <p:nvPr/>
          </p:nvSpPr>
          <p:spPr>
            <a:xfrm>
              <a:off x="5533402" y="7245889"/>
              <a:ext cx="2656205" cy="2261235"/>
            </a:xfrm>
            <a:custGeom>
              <a:avLst/>
              <a:gdLst/>
              <a:ahLst/>
              <a:cxnLst/>
              <a:rect l="l" t="t" r="r" b="b"/>
              <a:pathLst>
                <a:path w="2656204" h="2261234">
                  <a:moveTo>
                    <a:pt x="630936" y="1450721"/>
                  </a:moveTo>
                  <a:lnTo>
                    <a:pt x="629754" y="1406652"/>
                  </a:lnTo>
                  <a:lnTo>
                    <a:pt x="625424" y="1363510"/>
                  </a:lnTo>
                  <a:lnTo>
                    <a:pt x="616762" y="1322412"/>
                  </a:lnTo>
                  <a:lnTo>
                    <a:pt x="602589" y="1284516"/>
                  </a:lnTo>
                  <a:lnTo>
                    <a:pt x="598487" y="1277924"/>
                  </a:lnTo>
                  <a:lnTo>
                    <a:pt x="598487" y="1450721"/>
                  </a:lnTo>
                  <a:lnTo>
                    <a:pt x="593432" y="1504632"/>
                  </a:lnTo>
                  <a:lnTo>
                    <a:pt x="579056" y="1554162"/>
                  </a:lnTo>
                  <a:lnTo>
                    <a:pt x="556488" y="1597875"/>
                  </a:lnTo>
                  <a:lnTo>
                    <a:pt x="526897" y="1634350"/>
                  </a:lnTo>
                  <a:lnTo>
                    <a:pt x="491439" y="1662163"/>
                  </a:lnTo>
                  <a:lnTo>
                    <a:pt x="451269" y="1679905"/>
                  </a:lnTo>
                  <a:lnTo>
                    <a:pt x="407543" y="1686128"/>
                  </a:lnTo>
                  <a:lnTo>
                    <a:pt x="363816" y="1679905"/>
                  </a:lnTo>
                  <a:lnTo>
                    <a:pt x="323646" y="1662163"/>
                  </a:lnTo>
                  <a:lnTo>
                    <a:pt x="288188" y="1634350"/>
                  </a:lnTo>
                  <a:lnTo>
                    <a:pt x="258597" y="1597875"/>
                  </a:lnTo>
                  <a:lnTo>
                    <a:pt x="236029" y="1554162"/>
                  </a:lnTo>
                  <a:lnTo>
                    <a:pt x="221640" y="1504632"/>
                  </a:lnTo>
                  <a:lnTo>
                    <a:pt x="216598" y="1450721"/>
                  </a:lnTo>
                  <a:lnTo>
                    <a:pt x="218300" y="1400035"/>
                  </a:lnTo>
                  <a:lnTo>
                    <a:pt x="224142" y="1354328"/>
                  </a:lnTo>
                  <a:lnTo>
                    <a:pt x="235229" y="1314145"/>
                  </a:lnTo>
                  <a:lnTo>
                    <a:pt x="252641" y="1280033"/>
                  </a:lnTo>
                  <a:lnTo>
                    <a:pt x="310845" y="1232230"/>
                  </a:lnTo>
                  <a:lnTo>
                    <a:pt x="353834" y="1219631"/>
                  </a:lnTo>
                  <a:lnTo>
                    <a:pt x="407543" y="1215313"/>
                  </a:lnTo>
                  <a:lnTo>
                    <a:pt x="459943" y="1219403"/>
                  </a:lnTo>
                  <a:lnTo>
                    <a:pt x="503275" y="1231747"/>
                  </a:lnTo>
                  <a:lnTo>
                    <a:pt x="537794" y="1252461"/>
                  </a:lnTo>
                  <a:lnTo>
                    <a:pt x="563803" y="1281658"/>
                  </a:lnTo>
                  <a:lnTo>
                    <a:pt x="590143" y="1349921"/>
                  </a:lnTo>
                  <a:lnTo>
                    <a:pt x="596442" y="1395653"/>
                  </a:lnTo>
                  <a:lnTo>
                    <a:pt x="598487" y="1450721"/>
                  </a:lnTo>
                  <a:lnTo>
                    <a:pt x="598487" y="1277924"/>
                  </a:lnTo>
                  <a:lnTo>
                    <a:pt x="552945" y="1222883"/>
                  </a:lnTo>
                  <a:lnTo>
                    <a:pt x="515124" y="1201420"/>
                  </a:lnTo>
                  <a:lnTo>
                    <a:pt x="467042" y="1187704"/>
                  </a:lnTo>
                  <a:lnTo>
                    <a:pt x="407543" y="1182878"/>
                  </a:lnTo>
                  <a:lnTo>
                    <a:pt x="348030" y="1187704"/>
                  </a:lnTo>
                  <a:lnTo>
                    <a:pt x="299961" y="1201420"/>
                  </a:lnTo>
                  <a:lnTo>
                    <a:pt x="262140" y="1222883"/>
                  </a:lnTo>
                  <a:lnTo>
                    <a:pt x="233375" y="1250962"/>
                  </a:lnTo>
                  <a:lnTo>
                    <a:pt x="212496" y="1284516"/>
                  </a:lnTo>
                  <a:lnTo>
                    <a:pt x="198323" y="1322412"/>
                  </a:lnTo>
                  <a:lnTo>
                    <a:pt x="189661" y="1363510"/>
                  </a:lnTo>
                  <a:lnTo>
                    <a:pt x="185331" y="1406652"/>
                  </a:lnTo>
                  <a:lnTo>
                    <a:pt x="184150" y="1450721"/>
                  </a:lnTo>
                  <a:lnTo>
                    <a:pt x="188696" y="1504632"/>
                  </a:lnTo>
                  <a:lnTo>
                    <a:pt x="201739" y="1554886"/>
                  </a:lnTo>
                  <a:lnTo>
                    <a:pt x="222351" y="1600377"/>
                  </a:lnTo>
                  <a:lnTo>
                    <a:pt x="249656" y="1640039"/>
                  </a:lnTo>
                  <a:lnTo>
                    <a:pt x="282727" y="1672767"/>
                  </a:lnTo>
                  <a:lnTo>
                    <a:pt x="320675" y="1697494"/>
                  </a:lnTo>
                  <a:lnTo>
                    <a:pt x="362572" y="1713128"/>
                  </a:lnTo>
                  <a:lnTo>
                    <a:pt x="407543" y="1718576"/>
                  </a:lnTo>
                  <a:lnTo>
                    <a:pt x="452501" y="1713128"/>
                  </a:lnTo>
                  <a:lnTo>
                    <a:pt x="494411" y="1697494"/>
                  </a:lnTo>
                  <a:lnTo>
                    <a:pt x="532358" y="1672767"/>
                  </a:lnTo>
                  <a:lnTo>
                    <a:pt x="565429" y="1640039"/>
                  </a:lnTo>
                  <a:lnTo>
                    <a:pt x="592734" y="1600377"/>
                  </a:lnTo>
                  <a:lnTo>
                    <a:pt x="613359" y="1554886"/>
                  </a:lnTo>
                  <a:lnTo>
                    <a:pt x="626389" y="1504632"/>
                  </a:lnTo>
                  <a:lnTo>
                    <a:pt x="630936" y="1450721"/>
                  </a:lnTo>
                  <a:close/>
                </a:path>
                <a:path w="2656204" h="2261234">
                  <a:moveTo>
                    <a:pt x="815848" y="2093633"/>
                  </a:moveTo>
                  <a:lnTo>
                    <a:pt x="814603" y="2092871"/>
                  </a:lnTo>
                  <a:lnTo>
                    <a:pt x="812825" y="2033701"/>
                  </a:lnTo>
                  <a:lnTo>
                    <a:pt x="809053" y="1981415"/>
                  </a:lnTo>
                  <a:lnTo>
                    <a:pt x="802678" y="1935454"/>
                  </a:lnTo>
                  <a:lnTo>
                    <a:pt x="793038" y="1895309"/>
                  </a:lnTo>
                  <a:lnTo>
                    <a:pt x="782548" y="1868258"/>
                  </a:lnTo>
                  <a:lnTo>
                    <a:pt x="782548" y="2124087"/>
                  </a:lnTo>
                  <a:lnTo>
                    <a:pt x="774839" y="2133346"/>
                  </a:lnTo>
                  <a:lnTo>
                    <a:pt x="734428" y="2164499"/>
                  </a:lnTo>
                  <a:lnTo>
                    <a:pt x="698309" y="2182609"/>
                  </a:lnTo>
                  <a:lnTo>
                    <a:pt x="649287" y="2199944"/>
                  </a:lnTo>
                  <a:lnTo>
                    <a:pt x="585635" y="2214613"/>
                  </a:lnTo>
                  <a:lnTo>
                    <a:pt x="505625" y="2224786"/>
                  </a:lnTo>
                  <a:lnTo>
                    <a:pt x="407543" y="2228596"/>
                  </a:lnTo>
                  <a:lnTo>
                    <a:pt x="309257" y="2224773"/>
                  </a:lnTo>
                  <a:lnTo>
                    <a:pt x="229120" y="2214562"/>
                  </a:lnTo>
                  <a:lnTo>
                    <a:pt x="165417" y="2199843"/>
                  </a:lnTo>
                  <a:lnTo>
                    <a:pt x="116408" y="2182482"/>
                  </a:lnTo>
                  <a:lnTo>
                    <a:pt x="80340" y="2164346"/>
                  </a:lnTo>
                  <a:lnTo>
                    <a:pt x="40119" y="2133269"/>
                  </a:lnTo>
                  <a:lnTo>
                    <a:pt x="32499" y="2124087"/>
                  </a:lnTo>
                  <a:lnTo>
                    <a:pt x="32588" y="2103056"/>
                  </a:lnTo>
                  <a:lnTo>
                    <a:pt x="32677" y="2101938"/>
                  </a:lnTo>
                  <a:lnTo>
                    <a:pt x="32854" y="2095792"/>
                  </a:lnTo>
                  <a:lnTo>
                    <a:pt x="35140" y="2022970"/>
                  </a:lnTo>
                  <a:lnTo>
                    <a:pt x="39585" y="1969223"/>
                  </a:lnTo>
                  <a:lnTo>
                    <a:pt x="47472" y="1923440"/>
                  </a:lnTo>
                  <a:lnTo>
                    <a:pt x="59855" y="1884781"/>
                  </a:lnTo>
                  <a:lnTo>
                    <a:pt x="102400" y="1825548"/>
                  </a:lnTo>
                  <a:lnTo>
                    <a:pt x="134696" y="1803285"/>
                  </a:lnTo>
                  <a:lnTo>
                    <a:pt x="175742" y="1784819"/>
                  </a:lnTo>
                  <a:lnTo>
                    <a:pt x="226631" y="1769300"/>
                  </a:lnTo>
                  <a:lnTo>
                    <a:pt x="288429" y="1755889"/>
                  </a:lnTo>
                  <a:lnTo>
                    <a:pt x="303911" y="1768335"/>
                  </a:lnTo>
                  <a:lnTo>
                    <a:pt x="328612" y="1782152"/>
                  </a:lnTo>
                  <a:lnTo>
                    <a:pt x="363004" y="1793354"/>
                  </a:lnTo>
                  <a:lnTo>
                    <a:pt x="407543" y="1797977"/>
                  </a:lnTo>
                  <a:lnTo>
                    <a:pt x="452107" y="1793354"/>
                  </a:lnTo>
                  <a:lnTo>
                    <a:pt x="486486" y="1782152"/>
                  </a:lnTo>
                  <a:lnTo>
                    <a:pt x="511175" y="1768335"/>
                  </a:lnTo>
                  <a:lnTo>
                    <a:pt x="514654" y="1765541"/>
                  </a:lnTo>
                  <a:lnTo>
                    <a:pt x="526643" y="1755889"/>
                  </a:lnTo>
                  <a:lnTo>
                    <a:pt x="589876" y="1769681"/>
                  </a:lnTo>
                  <a:lnTo>
                    <a:pt x="640854" y="1785391"/>
                  </a:lnTo>
                  <a:lnTo>
                    <a:pt x="681164" y="1803692"/>
                  </a:lnTo>
                  <a:lnTo>
                    <a:pt x="735863" y="1850872"/>
                  </a:lnTo>
                  <a:lnTo>
                    <a:pt x="767308" y="1924367"/>
                  </a:lnTo>
                  <a:lnTo>
                    <a:pt x="775525" y="1972284"/>
                  </a:lnTo>
                  <a:lnTo>
                    <a:pt x="780122" y="2028418"/>
                  </a:lnTo>
                  <a:lnTo>
                    <a:pt x="782142" y="2092845"/>
                  </a:lnTo>
                  <a:lnTo>
                    <a:pt x="782320" y="2102523"/>
                  </a:lnTo>
                  <a:lnTo>
                    <a:pt x="782434" y="2108022"/>
                  </a:lnTo>
                  <a:lnTo>
                    <a:pt x="782548" y="2124087"/>
                  </a:lnTo>
                  <a:lnTo>
                    <a:pt x="782548" y="1868258"/>
                  </a:lnTo>
                  <a:lnTo>
                    <a:pt x="761542" y="1830451"/>
                  </a:lnTo>
                  <a:lnTo>
                    <a:pt x="709523" y="1782737"/>
                  </a:lnTo>
                  <a:lnTo>
                    <a:pt x="674255" y="1764042"/>
                  </a:lnTo>
                  <a:lnTo>
                    <a:pt x="631977" y="1748091"/>
                  </a:lnTo>
                  <a:lnTo>
                    <a:pt x="582053" y="1734375"/>
                  </a:lnTo>
                  <a:lnTo>
                    <a:pt x="523862" y="1722399"/>
                  </a:lnTo>
                  <a:lnTo>
                    <a:pt x="514350" y="1720811"/>
                  </a:lnTo>
                  <a:lnTo>
                    <a:pt x="508304" y="1728241"/>
                  </a:lnTo>
                  <a:lnTo>
                    <a:pt x="501827" y="1734705"/>
                  </a:lnTo>
                  <a:lnTo>
                    <a:pt x="483552" y="1747469"/>
                  </a:lnTo>
                  <a:lnTo>
                    <a:pt x="452488" y="1759927"/>
                  </a:lnTo>
                  <a:lnTo>
                    <a:pt x="407543" y="1765541"/>
                  </a:lnTo>
                  <a:lnTo>
                    <a:pt x="362572" y="1759927"/>
                  </a:lnTo>
                  <a:lnTo>
                    <a:pt x="352513" y="1755889"/>
                  </a:lnTo>
                  <a:lnTo>
                    <a:pt x="331482" y="1747456"/>
                  </a:lnTo>
                  <a:lnTo>
                    <a:pt x="313232" y="1734705"/>
                  </a:lnTo>
                  <a:lnTo>
                    <a:pt x="306857" y="1728343"/>
                  </a:lnTo>
                  <a:lnTo>
                    <a:pt x="300824" y="1720659"/>
                  </a:lnTo>
                  <a:lnTo>
                    <a:pt x="291211" y="1722399"/>
                  </a:lnTo>
                  <a:lnTo>
                    <a:pt x="220510" y="1737410"/>
                  </a:lnTo>
                  <a:lnTo>
                    <a:pt x="163283" y="1754847"/>
                  </a:lnTo>
                  <a:lnTo>
                    <a:pt x="117729" y="1775523"/>
                  </a:lnTo>
                  <a:lnTo>
                    <a:pt x="82029" y="1800263"/>
                  </a:lnTo>
                  <a:lnTo>
                    <a:pt x="54394" y="1829866"/>
                  </a:lnTo>
                  <a:lnTo>
                    <a:pt x="32867" y="1866519"/>
                  </a:lnTo>
                  <a:lnTo>
                    <a:pt x="17945" y="1909610"/>
                  </a:lnTo>
                  <a:lnTo>
                    <a:pt x="8407" y="1959876"/>
                  </a:lnTo>
                  <a:lnTo>
                    <a:pt x="3035" y="2018080"/>
                  </a:lnTo>
                  <a:lnTo>
                    <a:pt x="622" y="2084933"/>
                  </a:lnTo>
                  <a:lnTo>
                    <a:pt x="457" y="2093353"/>
                  </a:lnTo>
                  <a:lnTo>
                    <a:pt x="215" y="2094395"/>
                  </a:lnTo>
                  <a:lnTo>
                    <a:pt x="0" y="2099386"/>
                  </a:lnTo>
                  <a:lnTo>
                    <a:pt x="25" y="2103323"/>
                  </a:lnTo>
                  <a:lnTo>
                    <a:pt x="50" y="2132495"/>
                  </a:lnTo>
                  <a:lnTo>
                    <a:pt x="32562" y="2170620"/>
                  </a:lnTo>
                  <a:lnTo>
                    <a:pt x="99314" y="2210536"/>
                  </a:lnTo>
                  <a:lnTo>
                    <a:pt x="151866" y="2229739"/>
                  </a:lnTo>
                  <a:lnTo>
                    <a:pt x="219583" y="2245842"/>
                  </a:lnTo>
                  <a:lnTo>
                    <a:pt x="304215" y="2256917"/>
                  </a:lnTo>
                  <a:lnTo>
                    <a:pt x="407543" y="2261044"/>
                  </a:lnTo>
                  <a:lnTo>
                    <a:pt x="510870" y="2256917"/>
                  </a:lnTo>
                  <a:lnTo>
                    <a:pt x="595503" y="2245842"/>
                  </a:lnTo>
                  <a:lnTo>
                    <a:pt x="663206" y="2229739"/>
                  </a:lnTo>
                  <a:lnTo>
                    <a:pt x="666330" y="2228596"/>
                  </a:lnTo>
                  <a:lnTo>
                    <a:pt x="715772" y="2210536"/>
                  </a:lnTo>
                  <a:lnTo>
                    <a:pt x="754938" y="2190191"/>
                  </a:lnTo>
                  <a:lnTo>
                    <a:pt x="800252" y="2153755"/>
                  </a:lnTo>
                  <a:lnTo>
                    <a:pt x="815035" y="2110663"/>
                  </a:lnTo>
                  <a:lnTo>
                    <a:pt x="815035" y="2110409"/>
                  </a:lnTo>
                  <a:lnTo>
                    <a:pt x="815848" y="2093633"/>
                  </a:lnTo>
                  <a:close/>
                </a:path>
                <a:path w="2656204" h="2261234">
                  <a:moveTo>
                    <a:pt x="1550873" y="267843"/>
                  </a:moveTo>
                  <a:lnTo>
                    <a:pt x="1549692" y="223774"/>
                  </a:lnTo>
                  <a:lnTo>
                    <a:pt x="1545361" y="180632"/>
                  </a:lnTo>
                  <a:lnTo>
                    <a:pt x="1536700" y="139534"/>
                  </a:lnTo>
                  <a:lnTo>
                    <a:pt x="1522526" y="101650"/>
                  </a:lnTo>
                  <a:lnTo>
                    <a:pt x="1518412" y="95046"/>
                  </a:lnTo>
                  <a:lnTo>
                    <a:pt x="1518412" y="267843"/>
                  </a:lnTo>
                  <a:lnTo>
                    <a:pt x="1513370" y="321767"/>
                  </a:lnTo>
                  <a:lnTo>
                    <a:pt x="1498981" y="371284"/>
                  </a:lnTo>
                  <a:lnTo>
                    <a:pt x="1476425" y="414997"/>
                  </a:lnTo>
                  <a:lnTo>
                    <a:pt x="1446834" y="451472"/>
                  </a:lnTo>
                  <a:lnTo>
                    <a:pt x="1411376" y="479285"/>
                  </a:lnTo>
                  <a:lnTo>
                    <a:pt x="1371206" y="497027"/>
                  </a:lnTo>
                  <a:lnTo>
                    <a:pt x="1327480" y="503250"/>
                  </a:lnTo>
                  <a:lnTo>
                    <a:pt x="1283754" y="497027"/>
                  </a:lnTo>
                  <a:lnTo>
                    <a:pt x="1243584" y="479285"/>
                  </a:lnTo>
                  <a:lnTo>
                    <a:pt x="1208125" y="451472"/>
                  </a:lnTo>
                  <a:lnTo>
                    <a:pt x="1178534" y="414997"/>
                  </a:lnTo>
                  <a:lnTo>
                    <a:pt x="1155966" y="371284"/>
                  </a:lnTo>
                  <a:lnTo>
                    <a:pt x="1141590" y="321754"/>
                  </a:lnTo>
                  <a:lnTo>
                    <a:pt x="1136535" y="267843"/>
                  </a:lnTo>
                  <a:lnTo>
                    <a:pt x="1138237" y="217170"/>
                  </a:lnTo>
                  <a:lnTo>
                    <a:pt x="1144079" y="171450"/>
                  </a:lnTo>
                  <a:lnTo>
                    <a:pt x="1155166" y="131267"/>
                  </a:lnTo>
                  <a:lnTo>
                    <a:pt x="1172578" y="97155"/>
                  </a:lnTo>
                  <a:lnTo>
                    <a:pt x="1230782" y="49352"/>
                  </a:lnTo>
                  <a:lnTo>
                    <a:pt x="1273771" y="36753"/>
                  </a:lnTo>
                  <a:lnTo>
                    <a:pt x="1327480" y="32435"/>
                  </a:lnTo>
                  <a:lnTo>
                    <a:pt x="1379880" y="36525"/>
                  </a:lnTo>
                  <a:lnTo>
                    <a:pt x="1423200" y="48869"/>
                  </a:lnTo>
                  <a:lnTo>
                    <a:pt x="1457744" y="69583"/>
                  </a:lnTo>
                  <a:lnTo>
                    <a:pt x="1483753" y="98780"/>
                  </a:lnTo>
                  <a:lnTo>
                    <a:pt x="1510080" y="167043"/>
                  </a:lnTo>
                  <a:lnTo>
                    <a:pt x="1516367" y="212788"/>
                  </a:lnTo>
                  <a:lnTo>
                    <a:pt x="1518412" y="267843"/>
                  </a:lnTo>
                  <a:lnTo>
                    <a:pt x="1518412" y="95046"/>
                  </a:lnTo>
                  <a:lnTo>
                    <a:pt x="1472882" y="40005"/>
                  </a:lnTo>
                  <a:lnTo>
                    <a:pt x="1435061" y="18542"/>
                  </a:lnTo>
                  <a:lnTo>
                    <a:pt x="1386992" y="4826"/>
                  </a:lnTo>
                  <a:lnTo>
                    <a:pt x="1327480" y="0"/>
                  </a:lnTo>
                  <a:lnTo>
                    <a:pt x="1267980" y="4826"/>
                  </a:lnTo>
                  <a:lnTo>
                    <a:pt x="1219898" y="18542"/>
                  </a:lnTo>
                  <a:lnTo>
                    <a:pt x="1182077" y="40005"/>
                  </a:lnTo>
                  <a:lnTo>
                    <a:pt x="1153312" y="68097"/>
                  </a:lnTo>
                  <a:lnTo>
                    <a:pt x="1132433" y="101650"/>
                  </a:lnTo>
                  <a:lnTo>
                    <a:pt x="1118260" y="139534"/>
                  </a:lnTo>
                  <a:lnTo>
                    <a:pt x="1109599" y="180632"/>
                  </a:lnTo>
                  <a:lnTo>
                    <a:pt x="1105268" y="223774"/>
                  </a:lnTo>
                  <a:lnTo>
                    <a:pt x="1104087" y="267843"/>
                  </a:lnTo>
                  <a:lnTo>
                    <a:pt x="1108633" y="321767"/>
                  </a:lnTo>
                  <a:lnTo>
                    <a:pt x="1121664" y="372008"/>
                  </a:lnTo>
                  <a:lnTo>
                    <a:pt x="1142288" y="417499"/>
                  </a:lnTo>
                  <a:lnTo>
                    <a:pt x="1169593" y="457161"/>
                  </a:lnTo>
                  <a:lnTo>
                    <a:pt x="1202664" y="489889"/>
                  </a:lnTo>
                  <a:lnTo>
                    <a:pt x="1240612" y="514616"/>
                  </a:lnTo>
                  <a:lnTo>
                    <a:pt x="1282522" y="530250"/>
                  </a:lnTo>
                  <a:lnTo>
                    <a:pt x="1327480" y="535698"/>
                  </a:lnTo>
                  <a:lnTo>
                    <a:pt x="1372450" y="530250"/>
                  </a:lnTo>
                  <a:lnTo>
                    <a:pt x="1414348" y="514616"/>
                  </a:lnTo>
                  <a:lnTo>
                    <a:pt x="1452295" y="489889"/>
                  </a:lnTo>
                  <a:lnTo>
                    <a:pt x="1485366" y="457161"/>
                  </a:lnTo>
                  <a:lnTo>
                    <a:pt x="1512671" y="417499"/>
                  </a:lnTo>
                  <a:lnTo>
                    <a:pt x="1533283" y="372008"/>
                  </a:lnTo>
                  <a:lnTo>
                    <a:pt x="1546326" y="321754"/>
                  </a:lnTo>
                  <a:lnTo>
                    <a:pt x="1550873" y="267843"/>
                  </a:lnTo>
                  <a:close/>
                </a:path>
                <a:path w="2656204" h="2261234">
                  <a:moveTo>
                    <a:pt x="1735785" y="910755"/>
                  </a:moveTo>
                  <a:lnTo>
                    <a:pt x="1734553" y="909993"/>
                  </a:lnTo>
                  <a:lnTo>
                    <a:pt x="1732775" y="850836"/>
                  </a:lnTo>
                  <a:lnTo>
                    <a:pt x="1729016" y="798537"/>
                  </a:lnTo>
                  <a:lnTo>
                    <a:pt x="1722628" y="752576"/>
                  </a:lnTo>
                  <a:lnTo>
                    <a:pt x="1713001" y="712431"/>
                  </a:lnTo>
                  <a:lnTo>
                    <a:pt x="1702498" y="685368"/>
                  </a:lnTo>
                  <a:lnTo>
                    <a:pt x="1702498" y="941209"/>
                  </a:lnTo>
                  <a:lnTo>
                    <a:pt x="1694789" y="950468"/>
                  </a:lnTo>
                  <a:lnTo>
                    <a:pt x="1654378" y="981621"/>
                  </a:lnTo>
                  <a:lnTo>
                    <a:pt x="1618259" y="999744"/>
                  </a:lnTo>
                  <a:lnTo>
                    <a:pt x="1569237" y="1017066"/>
                  </a:lnTo>
                  <a:lnTo>
                    <a:pt x="1505585" y="1031748"/>
                  </a:lnTo>
                  <a:lnTo>
                    <a:pt x="1425587" y="1041908"/>
                  </a:lnTo>
                  <a:lnTo>
                    <a:pt x="1327492" y="1045718"/>
                  </a:lnTo>
                  <a:lnTo>
                    <a:pt x="1229207" y="1041895"/>
                  </a:lnTo>
                  <a:lnTo>
                    <a:pt x="1149070" y="1031684"/>
                  </a:lnTo>
                  <a:lnTo>
                    <a:pt x="1085367" y="1016965"/>
                  </a:lnTo>
                  <a:lnTo>
                    <a:pt x="1036358" y="999604"/>
                  </a:lnTo>
                  <a:lnTo>
                    <a:pt x="1000290" y="981468"/>
                  </a:lnTo>
                  <a:lnTo>
                    <a:pt x="960069" y="950404"/>
                  </a:lnTo>
                  <a:lnTo>
                    <a:pt x="952436" y="941209"/>
                  </a:lnTo>
                  <a:lnTo>
                    <a:pt x="952538" y="920178"/>
                  </a:lnTo>
                  <a:lnTo>
                    <a:pt x="952627" y="919060"/>
                  </a:lnTo>
                  <a:lnTo>
                    <a:pt x="952754" y="914984"/>
                  </a:lnTo>
                  <a:lnTo>
                    <a:pt x="955090" y="840105"/>
                  </a:lnTo>
                  <a:lnTo>
                    <a:pt x="959535" y="786345"/>
                  </a:lnTo>
                  <a:lnTo>
                    <a:pt x="967422" y="740562"/>
                  </a:lnTo>
                  <a:lnTo>
                    <a:pt x="979817" y="701916"/>
                  </a:lnTo>
                  <a:lnTo>
                    <a:pt x="1022350" y="642670"/>
                  </a:lnTo>
                  <a:lnTo>
                    <a:pt x="1054646" y="620420"/>
                  </a:lnTo>
                  <a:lnTo>
                    <a:pt x="1095692" y="601941"/>
                  </a:lnTo>
                  <a:lnTo>
                    <a:pt x="1146581" y="586422"/>
                  </a:lnTo>
                  <a:lnTo>
                    <a:pt x="1208379" y="573024"/>
                  </a:lnTo>
                  <a:lnTo>
                    <a:pt x="1223860" y="585457"/>
                  </a:lnTo>
                  <a:lnTo>
                    <a:pt x="1248549" y="599274"/>
                  </a:lnTo>
                  <a:lnTo>
                    <a:pt x="1282941" y="610476"/>
                  </a:lnTo>
                  <a:lnTo>
                    <a:pt x="1327492" y="615099"/>
                  </a:lnTo>
                  <a:lnTo>
                    <a:pt x="1372044" y="610476"/>
                  </a:lnTo>
                  <a:lnTo>
                    <a:pt x="1406423" y="599274"/>
                  </a:lnTo>
                  <a:lnTo>
                    <a:pt x="1431112" y="585457"/>
                  </a:lnTo>
                  <a:lnTo>
                    <a:pt x="1434592" y="582663"/>
                  </a:lnTo>
                  <a:lnTo>
                    <a:pt x="1446593" y="573024"/>
                  </a:lnTo>
                  <a:lnTo>
                    <a:pt x="1509826" y="586803"/>
                  </a:lnTo>
                  <a:lnTo>
                    <a:pt x="1560804" y="602513"/>
                  </a:lnTo>
                  <a:lnTo>
                    <a:pt x="1601101" y="620826"/>
                  </a:lnTo>
                  <a:lnTo>
                    <a:pt x="1655800" y="668007"/>
                  </a:lnTo>
                  <a:lnTo>
                    <a:pt x="1687258" y="741489"/>
                  </a:lnTo>
                  <a:lnTo>
                    <a:pt x="1695475" y="789406"/>
                  </a:lnTo>
                  <a:lnTo>
                    <a:pt x="1700072" y="845553"/>
                  </a:lnTo>
                  <a:lnTo>
                    <a:pt x="1702092" y="909967"/>
                  </a:lnTo>
                  <a:lnTo>
                    <a:pt x="1702219" y="917168"/>
                  </a:lnTo>
                  <a:lnTo>
                    <a:pt x="1702333" y="922997"/>
                  </a:lnTo>
                  <a:lnTo>
                    <a:pt x="1702435" y="925957"/>
                  </a:lnTo>
                  <a:lnTo>
                    <a:pt x="1702498" y="941209"/>
                  </a:lnTo>
                  <a:lnTo>
                    <a:pt x="1702498" y="685368"/>
                  </a:lnTo>
                  <a:lnTo>
                    <a:pt x="1681492" y="647573"/>
                  </a:lnTo>
                  <a:lnTo>
                    <a:pt x="1629473" y="599859"/>
                  </a:lnTo>
                  <a:lnTo>
                    <a:pt x="1594205" y="581164"/>
                  </a:lnTo>
                  <a:lnTo>
                    <a:pt x="1572615" y="573024"/>
                  </a:lnTo>
                  <a:lnTo>
                    <a:pt x="1551914" y="565213"/>
                  </a:lnTo>
                  <a:lnTo>
                    <a:pt x="1501990" y="551497"/>
                  </a:lnTo>
                  <a:lnTo>
                    <a:pt x="1443799" y="539521"/>
                  </a:lnTo>
                  <a:lnTo>
                    <a:pt x="1434287" y="537933"/>
                  </a:lnTo>
                  <a:lnTo>
                    <a:pt x="1428254" y="545363"/>
                  </a:lnTo>
                  <a:lnTo>
                    <a:pt x="1421790" y="551840"/>
                  </a:lnTo>
                  <a:lnTo>
                    <a:pt x="1403502" y="564591"/>
                  </a:lnTo>
                  <a:lnTo>
                    <a:pt x="1372438" y="577049"/>
                  </a:lnTo>
                  <a:lnTo>
                    <a:pt x="1327492" y="582663"/>
                  </a:lnTo>
                  <a:lnTo>
                    <a:pt x="1282522" y="577049"/>
                  </a:lnTo>
                  <a:lnTo>
                    <a:pt x="1233182" y="551840"/>
                  </a:lnTo>
                  <a:lnTo>
                    <a:pt x="1220774" y="537781"/>
                  </a:lnTo>
                  <a:lnTo>
                    <a:pt x="1211148" y="539521"/>
                  </a:lnTo>
                  <a:lnTo>
                    <a:pt x="1140460" y="554545"/>
                  </a:lnTo>
                  <a:lnTo>
                    <a:pt x="1083233" y="571969"/>
                  </a:lnTo>
                  <a:lnTo>
                    <a:pt x="1037678" y="592645"/>
                  </a:lnTo>
                  <a:lnTo>
                    <a:pt x="1001979" y="617385"/>
                  </a:lnTo>
                  <a:lnTo>
                    <a:pt x="974344" y="647001"/>
                  </a:lnTo>
                  <a:lnTo>
                    <a:pt x="952817" y="683641"/>
                  </a:lnTo>
                  <a:lnTo>
                    <a:pt x="937895" y="726732"/>
                  </a:lnTo>
                  <a:lnTo>
                    <a:pt x="928344" y="777011"/>
                  </a:lnTo>
                  <a:lnTo>
                    <a:pt x="922972" y="835202"/>
                  </a:lnTo>
                  <a:lnTo>
                    <a:pt x="920559" y="902055"/>
                  </a:lnTo>
                  <a:lnTo>
                    <a:pt x="920407" y="910437"/>
                  </a:lnTo>
                  <a:lnTo>
                    <a:pt x="920153" y="911517"/>
                  </a:lnTo>
                  <a:lnTo>
                    <a:pt x="919949" y="916355"/>
                  </a:lnTo>
                  <a:lnTo>
                    <a:pt x="919975" y="920889"/>
                  </a:lnTo>
                  <a:lnTo>
                    <a:pt x="920000" y="949629"/>
                  </a:lnTo>
                  <a:lnTo>
                    <a:pt x="952512" y="987742"/>
                  </a:lnTo>
                  <a:lnTo>
                    <a:pt x="1019263" y="1027671"/>
                  </a:lnTo>
                  <a:lnTo>
                    <a:pt x="1071816" y="1046861"/>
                  </a:lnTo>
                  <a:lnTo>
                    <a:pt x="1139532" y="1062964"/>
                  </a:lnTo>
                  <a:lnTo>
                    <a:pt x="1224165" y="1074039"/>
                  </a:lnTo>
                  <a:lnTo>
                    <a:pt x="1327492" y="1078166"/>
                  </a:lnTo>
                  <a:lnTo>
                    <a:pt x="1430820" y="1074039"/>
                  </a:lnTo>
                  <a:lnTo>
                    <a:pt x="1515452" y="1062964"/>
                  </a:lnTo>
                  <a:lnTo>
                    <a:pt x="1583156" y="1046861"/>
                  </a:lnTo>
                  <a:lnTo>
                    <a:pt x="1635721" y="1027671"/>
                  </a:lnTo>
                  <a:lnTo>
                    <a:pt x="1674888" y="1007313"/>
                  </a:lnTo>
                  <a:lnTo>
                    <a:pt x="1720202" y="970876"/>
                  </a:lnTo>
                  <a:lnTo>
                    <a:pt x="1734972" y="949629"/>
                  </a:lnTo>
                  <a:lnTo>
                    <a:pt x="1734972" y="927785"/>
                  </a:lnTo>
                  <a:lnTo>
                    <a:pt x="1734972" y="927531"/>
                  </a:lnTo>
                  <a:lnTo>
                    <a:pt x="1735785" y="910755"/>
                  </a:lnTo>
                  <a:close/>
                </a:path>
                <a:path w="2656204" h="2261234">
                  <a:moveTo>
                    <a:pt x="2470823" y="1450721"/>
                  </a:moveTo>
                  <a:lnTo>
                    <a:pt x="2469642" y="1406652"/>
                  </a:lnTo>
                  <a:lnTo>
                    <a:pt x="2465311" y="1363510"/>
                  </a:lnTo>
                  <a:lnTo>
                    <a:pt x="2456650" y="1322412"/>
                  </a:lnTo>
                  <a:lnTo>
                    <a:pt x="2442464" y="1284516"/>
                  </a:lnTo>
                  <a:lnTo>
                    <a:pt x="2438374" y="1277950"/>
                  </a:lnTo>
                  <a:lnTo>
                    <a:pt x="2438374" y="1450721"/>
                  </a:lnTo>
                  <a:lnTo>
                    <a:pt x="2433320" y="1504632"/>
                  </a:lnTo>
                  <a:lnTo>
                    <a:pt x="2418931" y="1554162"/>
                  </a:lnTo>
                  <a:lnTo>
                    <a:pt x="2396375" y="1597875"/>
                  </a:lnTo>
                  <a:lnTo>
                    <a:pt x="2366784" y="1634350"/>
                  </a:lnTo>
                  <a:lnTo>
                    <a:pt x="2331326" y="1662163"/>
                  </a:lnTo>
                  <a:lnTo>
                    <a:pt x="2291156" y="1679905"/>
                  </a:lnTo>
                  <a:lnTo>
                    <a:pt x="2247430" y="1686128"/>
                  </a:lnTo>
                  <a:lnTo>
                    <a:pt x="2203704" y="1679905"/>
                  </a:lnTo>
                  <a:lnTo>
                    <a:pt x="2163534" y="1662163"/>
                  </a:lnTo>
                  <a:lnTo>
                    <a:pt x="2128075" y="1634350"/>
                  </a:lnTo>
                  <a:lnTo>
                    <a:pt x="2098484" y="1597875"/>
                  </a:lnTo>
                  <a:lnTo>
                    <a:pt x="2075916" y="1554162"/>
                  </a:lnTo>
                  <a:lnTo>
                    <a:pt x="2061540" y="1504632"/>
                  </a:lnTo>
                  <a:lnTo>
                    <a:pt x="2056485" y="1450721"/>
                  </a:lnTo>
                  <a:lnTo>
                    <a:pt x="2058187" y="1400035"/>
                  </a:lnTo>
                  <a:lnTo>
                    <a:pt x="2064029" y="1354328"/>
                  </a:lnTo>
                  <a:lnTo>
                    <a:pt x="2075116" y="1314145"/>
                  </a:lnTo>
                  <a:lnTo>
                    <a:pt x="2092528" y="1280033"/>
                  </a:lnTo>
                  <a:lnTo>
                    <a:pt x="2150732" y="1232230"/>
                  </a:lnTo>
                  <a:lnTo>
                    <a:pt x="2193721" y="1219631"/>
                  </a:lnTo>
                  <a:lnTo>
                    <a:pt x="2247430" y="1215313"/>
                  </a:lnTo>
                  <a:lnTo>
                    <a:pt x="2299830" y="1219403"/>
                  </a:lnTo>
                  <a:lnTo>
                    <a:pt x="2343150" y="1231747"/>
                  </a:lnTo>
                  <a:lnTo>
                    <a:pt x="2377681" y="1252461"/>
                  </a:lnTo>
                  <a:lnTo>
                    <a:pt x="2403691" y="1281658"/>
                  </a:lnTo>
                  <a:lnTo>
                    <a:pt x="2430030" y="1349921"/>
                  </a:lnTo>
                  <a:lnTo>
                    <a:pt x="2436330" y="1395653"/>
                  </a:lnTo>
                  <a:lnTo>
                    <a:pt x="2438374" y="1450721"/>
                  </a:lnTo>
                  <a:lnTo>
                    <a:pt x="2438374" y="1277950"/>
                  </a:lnTo>
                  <a:lnTo>
                    <a:pt x="2392832" y="1222883"/>
                  </a:lnTo>
                  <a:lnTo>
                    <a:pt x="2355011" y="1201420"/>
                  </a:lnTo>
                  <a:lnTo>
                    <a:pt x="2306942" y="1187704"/>
                  </a:lnTo>
                  <a:lnTo>
                    <a:pt x="2247430" y="1182878"/>
                  </a:lnTo>
                  <a:lnTo>
                    <a:pt x="2187918" y="1187704"/>
                  </a:lnTo>
                  <a:lnTo>
                    <a:pt x="2139848" y="1201420"/>
                  </a:lnTo>
                  <a:lnTo>
                    <a:pt x="2102015" y="1222883"/>
                  </a:lnTo>
                  <a:lnTo>
                    <a:pt x="2073262" y="1250962"/>
                  </a:lnTo>
                  <a:lnTo>
                    <a:pt x="2052383" y="1284516"/>
                  </a:lnTo>
                  <a:lnTo>
                    <a:pt x="2038210" y="1322412"/>
                  </a:lnTo>
                  <a:lnTo>
                    <a:pt x="2029548" y="1363510"/>
                  </a:lnTo>
                  <a:lnTo>
                    <a:pt x="2025218" y="1406652"/>
                  </a:lnTo>
                  <a:lnTo>
                    <a:pt x="2024037" y="1450721"/>
                  </a:lnTo>
                  <a:lnTo>
                    <a:pt x="2028583" y="1504632"/>
                  </a:lnTo>
                  <a:lnTo>
                    <a:pt x="2041613" y="1554886"/>
                  </a:lnTo>
                  <a:lnTo>
                    <a:pt x="2062238" y="1600377"/>
                  </a:lnTo>
                  <a:lnTo>
                    <a:pt x="2089543" y="1640039"/>
                  </a:lnTo>
                  <a:lnTo>
                    <a:pt x="2122614" y="1672767"/>
                  </a:lnTo>
                  <a:lnTo>
                    <a:pt x="2160562" y="1697494"/>
                  </a:lnTo>
                  <a:lnTo>
                    <a:pt x="2202459" y="1713128"/>
                  </a:lnTo>
                  <a:lnTo>
                    <a:pt x="2247430" y="1718576"/>
                  </a:lnTo>
                  <a:lnTo>
                    <a:pt x="2292388" y="1713128"/>
                  </a:lnTo>
                  <a:lnTo>
                    <a:pt x="2334298" y="1697494"/>
                  </a:lnTo>
                  <a:lnTo>
                    <a:pt x="2372245" y="1672767"/>
                  </a:lnTo>
                  <a:lnTo>
                    <a:pt x="2405316" y="1640039"/>
                  </a:lnTo>
                  <a:lnTo>
                    <a:pt x="2432608" y="1600377"/>
                  </a:lnTo>
                  <a:lnTo>
                    <a:pt x="2453233" y="1554886"/>
                  </a:lnTo>
                  <a:lnTo>
                    <a:pt x="2466276" y="1504632"/>
                  </a:lnTo>
                  <a:lnTo>
                    <a:pt x="2470823" y="1450721"/>
                  </a:lnTo>
                  <a:close/>
                </a:path>
                <a:path w="2656204" h="2261234">
                  <a:moveTo>
                    <a:pt x="2655735" y="2093633"/>
                  </a:moveTo>
                  <a:lnTo>
                    <a:pt x="2654490" y="2092871"/>
                  </a:lnTo>
                  <a:lnTo>
                    <a:pt x="2652712" y="2033701"/>
                  </a:lnTo>
                  <a:lnTo>
                    <a:pt x="2648940" y="1981415"/>
                  </a:lnTo>
                  <a:lnTo>
                    <a:pt x="2642552" y="1935454"/>
                  </a:lnTo>
                  <a:lnTo>
                    <a:pt x="2632926" y="1895309"/>
                  </a:lnTo>
                  <a:lnTo>
                    <a:pt x="2622423" y="1868220"/>
                  </a:lnTo>
                  <a:lnTo>
                    <a:pt x="2622423" y="2124087"/>
                  </a:lnTo>
                  <a:lnTo>
                    <a:pt x="2614726" y="2133346"/>
                  </a:lnTo>
                  <a:lnTo>
                    <a:pt x="2574315" y="2164499"/>
                  </a:lnTo>
                  <a:lnTo>
                    <a:pt x="2538196" y="2182609"/>
                  </a:lnTo>
                  <a:lnTo>
                    <a:pt x="2489174" y="2199944"/>
                  </a:lnTo>
                  <a:lnTo>
                    <a:pt x="2425535" y="2214613"/>
                  </a:lnTo>
                  <a:lnTo>
                    <a:pt x="2345525" y="2224786"/>
                  </a:lnTo>
                  <a:lnTo>
                    <a:pt x="2247430" y="2228596"/>
                  </a:lnTo>
                  <a:lnTo>
                    <a:pt x="2149144" y="2224773"/>
                  </a:lnTo>
                  <a:lnTo>
                    <a:pt x="2069020" y="2214562"/>
                  </a:lnTo>
                  <a:lnTo>
                    <a:pt x="2005317" y="2199843"/>
                  </a:lnTo>
                  <a:lnTo>
                    <a:pt x="1956295" y="2182482"/>
                  </a:lnTo>
                  <a:lnTo>
                    <a:pt x="1920227" y="2164346"/>
                  </a:lnTo>
                  <a:lnTo>
                    <a:pt x="1880006" y="2133269"/>
                  </a:lnTo>
                  <a:lnTo>
                    <a:pt x="1872373" y="2124087"/>
                  </a:lnTo>
                  <a:lnTo>
                    <a:pt x="1872475" y="2103056"/>
                  </a:lnTo>
                  <a:lnTo>
                    <a:pt x="1872564" y="2101938"/>
                  </a:lnTo>
                  <a:lnTo>
                    <a:pt x="1872691" y="2097862"/>
                  </a:lnTo>
                  <a:lnTo>
                    <a:pt x="1875028" y="2022970"/>
                  </a:lnTo>
                  <a:lnTo>
                    <a:pt x="1879473" y="1969223"/>
                  </a:lnTo>
                  <a:lnTo>
                    <a:pt x="1887359" y="1923440"/>
                  </a:lnTo>
                  <a:lnTo>
                    <a:pt x="1899754" y="1884781"/>
                  </a:lnTo>
                  <a:lnTo>
                    <a:pt x="1942299" y="1825548"/>
                  </a:lnTo>
                  <a:lnTo>
                    <a:pt x="1974583" y="1803285"/>
                  </a:lnTo>
                  <a:lnTo>
                    <a:pt x="2015642" y="1784819"/>
                  </a:lnTo>
                  <a:lnTo>
                    <a:pt x="2066531" y="1769300"/>
                  </a:lnTo>
                  <a:lnTo>
                    <a:pt x="2128316" y="1755889"/>
                  </a:lnTo>
                  <a:lnTo>
                    <a:pt x="2143810" y="1768335"/>
                  </a:lnTo>
                  <a:lnTo>
                    <a:pt x="2168499" y="1782152"/>
                  </a:lnTo>
                  <a:lnTo>
                    <a:pt x="2202891" y="1793354"/>
                  </a:lnTo>
                  <a:lnTo>
                    <a:pt x="2247430" y="1797977"/>
                  </a:lnTo>
                  <a:lnTo>
                    <a:pt x="2291981" y="1793354"/>
                  </a:lnTo>
                  <a:lnTo>
                    <a:pt x="2326373" y="1782152"/>
                  </a:lnTo>
                  <a:lnTo>
                    <a:pt x="2351062" y="1768335"/>
                  </a:lnTo>
                  <a:lnTo>
                    <a:pt x="2354542" y="1765541"/>
                  </a:lnTo>
                  <a:lnTo>
                    <a:pt x="2366543" y="1755889"/>
                  </a:lnTo>
                  <a:lnTo>
                    <a:pt x="2429764" y="1769681"/>
                  </a:lnTo>
                  <a:lnTo>
                    <a:pt x="2480741" y="1785391"/>
                  </a:lnTo>
                  <a:lnTo>
                    <a:pt x="2521039" y="1803692"/>
                  </a:lnTo>
                  <a:lnTo>
                    <a:pt x="2575750" y="1850872"/>
                  </a:lnTo>
                  <a:lnTo>
                    <a:pt x="2607195" y="1924367"/>
                  </a:lnTo>
                  <a:lnTo>
                    <a:pt x="2615412" y="1972284"/>
                  </a:lnTo>
                  <a:lnTo>
                    <a:pt x="2620010" y="2028418"/>
                  </a:lnTo>
                  <a:lnTo>
                    <a:pt x="2622029" y="2092845"/>
                  </a:lnTo>
                  <a:lnTo>
                    <a:pt x="2622423" y="2124087"/>
                  </a:lnTo>
                  <a:lnTo>
                    <a:pt x="2622423" y="1868220"/>
                  </a:lnTo>
                  <a:lnTo>
                    <a:pt x="2601430" y="1830451"/>
                  </a:lnTo>
                  <a:lnTo>
                    <a:pt x="2549410" y="1782737"/>
                  </a:lnTo>
                  <a:lnTo>
                    <a:pt x="2514142" y="1764042"/>
                  </a:lnTo>
                  <a:lnTo>
                    <a:pt x="2471851" y="1748091"/>
                  </a:lnTo>
                  <a:lnTo>
                    <a:pt x="2421940" y="1734375"/>
                  </a:lnTo>
                  <a:lnTo>
                    <a:pt x="2363749" y="1722399"/>
                  </a:lnTo>
                  <a:lnTo>
                    <a:pt x="2354224" y="1720811"/>
                  </a:lnTo>
                  <a:lnTo>
                    <a:pt x="2348179" y="1728241"/>
                  </a:lnTo>
                  <a:lnTo>
                    <a:pt x="2341715" y="1734705"/>
                  </a:lnTo>
                  <a:lnTo>
                    <a:pt x="2323439" y="1747469"/>
                  </a:lnTo>
                  <a:lnTo>
                    <a:pt x="2292375" y="1759927"/>
                  </a:lnTo>
                  <a:lnTo>
                    <a:pt x="2247430" y="1765541"/>
                  </a:lnTo>
                  <a:lnTo>
                    <a:pt x="2202459" y="1759927"/>
                  </a:lnTo>
                  <a:lnTo>
                    <a:pt x="2192401" y="1755889"/>
                  </a:lnTo>
                  <a:lnTo>
                    <a:pt x="2171369" y="1747456"/>
                  </a:lnTo>
                  <a:lnTo>
                    <a:pt x="2153120" y="1734705"/>
                  </a:lnTo>
                  <a:lnTo>
                    <a:pt x="2146731" y="1728343"/>
                  </a:lnTo>
                  <a:lnTo>
                    <a:pt x="2140712" y="1720659"/>
                  </a:lnTo>
                  <a:lnTo>
                    <a:pt x="2131085" y="1722399"/>
                  </a:lnTo>
                  <a:lnTo>
                    <a:pt x="2060397" y="1737410"/>
                  </a:lnTo>
                  <a:lnTo>
                    <a:pt x="2003171" y="1754847"/>
                  </a:lnTo>
                  <a:lnTo>
                    <a:pt x="1957616" y="1775523"/>
                  </a:lnTo>
                  <a:lnTo>
                    <a:pt x="1921929" y="1800263"/>
                  </a:lnTo>
                  <a:lnTo>
                    <a:pt x="1894281" y="1829866"/>
                  </a:lnTo>
                  <a:lnTo>
                    <a:pt x="1872754" y="1866519"/>
                  </a:lnTo>
                  <a:lnTo>
                    <a:pt x="1857832" y="1909610"/>
                  </a:lnTo>
                  <a:lnTo>
                    <a:pt x="1848281" y="1959876"/>
                  </a:lnTo>
                  <a:lnTo>
                    <a:pt x="1842909" y="2018080"/>
                  </a:lnTo>
                  <a:lnTo>
                    <a:pt x="1840496" y="2084933"/>
                  </a:lnTo>
                  <a:lnTo>
                    <a:pt x="1840331" y="2093366"/>
                  </a:lnTo>
                  <a:lnTo>
                    <a:pt x="1840090" y="2094395"/>
                  </a:lnTo>
                  <a:lnTo>
                    <a:pt x="1839899" y="2099233"/>
                  </a:lnTo>
                  <a:lnTo>
                    <a:pt x="1839899" y="2103323"/>
                  </a:lnTo>
                  <a:lnTo>
                    <a:pt x="1845030" y="2141537"/>
                  </a:lnTo>
                  <a:lnTo>
                    <a:pt x="1872449" y="2170620"/>
                  </a:lnTo>
                  <a:lnTo>
                    <a:pt x="1939201" y="2210536"/>
                  </a:lnTo>
                  <a:lnTo>
                    <a:pt x="1991753" y="2229739"/>
                  </a:lnTo>
                  <a:lnTo>
                    <a:pt x="2059470" y="2245842"/>
                  </a:lnTo>
                  <a:lnTo>
                    <a:pt x="2144103" y="2256917"/>
                  </a:lnTo>
                  <a:lnTo>
                    <a:pt x="2247430" y="2261044"/>
                  </a:lnTo>
                  <a:lnTo>
                    <a:pt x="2350757" y="2256917"/>
                  </a:lnTo>
                  <a:lnTo>
                    <a:pt x="2435390" y="2245842"/>
                  </a:lnTo>
                  <a:lnTo>
                    <a:pt x="2503093" y="2229739"/>
                  </a:lnTo>
                  <a:lnTo>
                    <a:pt x="2506218" y="2228596"/>
                  </a:lnTo>
                  <a:lnTo>
                    <a:pt x="2555646" y="2210536"/>
                  </a:lnTo>
                  <a:lnTo>
                    <a:pt x="2594826" y="2190191"/>
                  </a:lnTo>
                  <a:lnTo>
                    <a:pt x="2640139" y="2153755"/>
                  </a:lnTo>
                  <a:lnTo>
                    <a:pt x="2654922" y="2132495"/>
                  </a:lnTo>
                  <a:lnTo>
                    <a:pt x="2654922" y="2110663"/>
                  </a:lnTo>
                  <a:lnTo>
                    <a:pt x="2655735" y="2093633"/>
                  </a:lnTo>
                  <a:close/>
                </a:path>
              </a:pathLst>
            </a:custGeom>
            <a:solidFill>
              <a:srgbClr val="22358F"/>
            </a:solidFill>
            <a:ln>
              <a:solidFill>
                <a:srgbClr val="0F9B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8"/>
            <p:cNvSpPr/>
            <p:nvPr/>
          </p:nvSpPr>
          <p:spPr>
            <a:xfrm>
              <a:off x="5067908" y="6952668"/>
              <a:ext cx="3591560" cy="2963545"/>
            </a:xfrm>
            <a:custGeom>
              <a:avLst/>
              <a:gdLst/>
              <a:ahLst/>
              <a:cxnLst/>
              <a:rect l="l" t="t" r="r" b="b"/>
              <a:pathLst>
                <a:path w="3591559" h="2963545">
                  <a:moveTo>
                    <a:pt x="3282622" y="2963260"/>
                  </a:moveTo>
                  <a:lnTo>
                    <a:pt x="308891" y="2963260"/>
                  </a:lnTo>
                  <a:lnTo>
                    <a:pt x="263246" y="2959911"/>
                  </a:lnTo>
                  <a:lnTo>
                    <a:pt x="219680" y="2950182"/>
                  </a:lnTo>
                  <a:lnTo>
                    <a:pt x="178672" y="2934550"/>
                  </a:lnTo>
                  <a:lnTo>
                    <a:pt x="140698" y="2913495"/>
                  </a:lnTo>
                  <a:lnTo>
                    <a:pt x="106237" y="2887493"/>
                  </a:lnTo>
                  <a:lnTo>
                    <a:pt x="75767" y="2857023"/>
                  </a:lnTo>
                  <a:lnTo>
                    <a:pt x="49765" y="2822562"/>
                  </a:lnTo>
                  <a:lnTo>
                    <a:pt x="28709" y="2784588"/>
                  </a:lnTo>
                  <a:lnTo>
                    <a:pt x="13078" y="2743579"/>
                  </a:lnTo>
                  <a:lnTo>
                    <a:pt x="3349" y="2700014"/>
                  </a:lnTo>
                  <a:lnTo>
                    <a:pt x="0" y="2654369"/>
                  </a:lnTo>
                  <a:lnTo>
                    <a:pt x="0" y="308891"/>
                  </a:lnTo>
                  <a:lnTo>
                    <a:pt x="3349" y="263246"/>
                  </a:lnTo>
                  <a:lnTo>
                    <a:pt x="13078" y="219680"/>
                  </a:lnTo>
                  <a:lnTo>
                    <a:pt x="28709" y="178672"/>
                  </a:lnTo>
                  <a:lnTo>
                    <a:pt x="49765" y="140698"/>
                  </a:lnTo>
                  <a:lnTo>
                    <a:pt x="75767" y="106237"/>
                  </a:lnTo>
                  <a:lnTo>
                    <a:pt x="106237" y="75767"/>
                  </a:lnTo>
                  <a:lnTo>
                    <a:pt x="140698" y="49765"/>
                  </a:lnTo>
                  <a:lnTo>
                    <a:pt x="178672" y="28709"/>
                  </a:lnTo>
                  <a:lnTo>
                    <a:pt x="219680" y="13078"/>
                  </a:lnTo>
                  <a:lnTo>
                    <a:pt x="263246" y="3349"/>
                  </a:lnTo>
                  <a:lnTo>
                    <a:pt x="308891" y="0"/>
                  </a:lnTo>
                  <a:lnTo>
                    <a:pt x="3282622" y="0"/>
                  </a:lnTo>
                  <a:lnTo>
                    <a:pt x="3328267" y="3349"/>
                  </a:lnTo>
                  <a:lnTo>
                    <a:pt x="3371832" y="13078"/>
                  </a:lnTo>
                  <a:lnTo>
                    <a:pt x="3412841" y="28709"/>
                  </a:lnTo>
                  <a:lnTo>
                    <a:pt x="3450815" y="49765"/>
                  </a:lnTo>
                  <a:lnTo>
                    <a:pt x="3485276" y="75767"/>
                  </a:lnTo>
                  <a:lnTo>
                    <a:pt x="3515746" y="106237"/>
                  </a:lnTo>
                  <a:lnTo>
                    <a:pt x="3541748" y="140698"/>
                  </a:lnTo>
                  <a:lnTo>
                    <a:pt x="3562803" y="178672"/>
                  </a:lnTo>
                  <a:lnTo>
                    <a:pt x="3578435" y="219680"/>
                  </a:lnTo>
                  <a:lnTo>
                    <a:pt x="3588164" y="263246"/>
                  </a:lnTo>
                  <a:lnTo>
                    <a:pt x="3591513" y="308891"/>
                  </a:lnTo>
                  <a:lnTo>
                    <a:pt x="3591513" y="2654369"/>
                  </a:lnTo>
                  <a:lnTo>
                    <a:pt x="3588164" y="2700014"/>
                  </a:lnTo>
                  <a:lnTo>
                    <a:pt x="3578435" y="2743579"/>
                  </a:lnTo>
                  <a:lnTo>
                    <a:pt x="3562803" y="2784588"/>
                  </a:lnTo>
                  <a:lnTo>
                    <a:pt x="3541748" y="2822562"/>
                  </a:lnTo>
                  <a:lnTo>
                    <a:pt x="3515746" y="2857023"/>
                  </a:lnTo>
                  <a:lnTo>
                    <a:pt x="3485276" y="2887493"/>
                  </a:lnTo>
                  <a:lnTo>
                    <a:pt x="3450815" y="2913495"/>
                  </a:lnTo>
                  <a:lnTo>
                    <a:pt x="3412841" y="2934550"/>
                  </a:lnTo>
                  <a:lnTo>
                    <a:pt x="3371832" y="2950182"/>
                  </a:lnTo>
                  <a:lnTo>
                    <a:pt x="3328267" y="2959911"/>
                  </a:lnTo>
                  <a:lnTo>
                    <a:pt x="3282622" y="2963260"/>
                  </a:lnTo>
                  <a:close/>
                </a:path>
              </a:pathLst>
            </a:custGeom>
            <a:ln w="41883">
              <a:solidFill>
                <a:srgbClr val="DD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9"/>
            <p:cNvSpPr/>
            <p:nvPr/>
          </p:nvSpPr>
          <p:spPr>
            <a:xfrm>
              <a:off x="6868900" y="8858369"/>
              <a:ext cx="337185" cy="193040"/>
            </a:xfrm>
            <a:custGeom>
              <a:avLst/>
              <a:gdLst/>
              <a:ahLst/>
              <a:cxnLst/>
              <a:rect l="l" t="t" r="r" b="b"/>
              <a:pathLst>
                <a:path w="337184" h="193040">
                  <a:moveTo>
                    <a:pt x="336911" y="192517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10"/>
            <p:cNvSpPr/>
            <p:nvPr/>
          </p:nvSpPr>
          <p:spPr>
            <a:xfrm>
              <a:off x="7044518" y="8887698"/>
              <a:ext cx="190884" cy="22306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11"/>
            <p:cNvSpPr/>
            <p:nvPr/>
          </p:nvSpPr>
          <p:spPr>
            <a:xfrm>
              <a:off x="6531989" y="8858369"/>
              <a:ext cx="337185" cy="193040"/>
            </a:xfrm>
            <a:custGeom>
              <a:avLst/>
              <a:gdLst/>
              <a:ahLst/>
              <a:cxnLst/>
              <a:rect l="l" t="t" r="r" b="b"/>
              <a:pathLst>
                <a:path w="337184" h="193040">
                  <a:moveTo>
                    <a:pt x="0" y="192517"/>
                  </a:moveTo>
                  <a:lnTo>
                    <a:pt x="336911" y="0"/>
                  </a:lnTo>
                </a:path>
              </a:pathLst>
            </a:custGeom>
            <a:ln w="31412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12"/>
            <p:cNvSpPr/>
            <p:nvPr/>
          </p:nvSpPr>
          <p:spPr>
            <a:xfrm>
              <a:off x="6502440" y="8887729"/>
              <a:ext cx="190863" cy="22306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13"/>
            <p:cNvSpPr/>
            <p:nvPr/>
          </p:nvSpPr>
          <p:spPr>
            <a:xfrm>
              <a:off x="6874136" y="8471972"/>
              <a:ext cx="0" cy="388620"/>
            </a:xfrm>
            <a:custGeom>
              <a:avLst/>
              <a:gdLst/>
              <a:ahLst/>
              <a:cxnLst/>
              <a:rect l="l" t="t" r="r" b="b"/>
              <a:pathLst>
                <a:path h="388620">
                  <a:moveTo>
                    <a:pt x="0" y="388030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14"/>
            <p:cNvSpPr/>
            <p:nvPr/>
          </p:nvSpPr>
          <p:spPr>
            <a:xfrm>
              <a:off x="6745689" y="8437900"/>
              <a:ext cx="257175" cy="160020"/>
            </a:xfrm>
            <a:custGeom>
              <a:avLst/>
              <a:gdLst/>
              <a:ahLst/>
              <a:cxnLst/>
              <a:rect l="l" t="t" r="r" b="b"/>
              <a:pathLst>
                <a:path w="257175" h="160020">
                  <a:moveTo>
                    <a:pt x="128467" y="0"/>
                  </a:moveTo>
                  <a:lnTo>
                    <a:pt x="0" y="138152"/>
                  </a:lnTo>
                  <a:lnTo>
                    <a:pt x="23004" y="159586"/>
                  </a:lnTo>
                  <a:lnTo>
                    <a:pt x="128467" y="46124"/>
                  </a:lnTo>
                  <a:lnTo>
                    <a:pt x="233909" y="159576"/>
                  </a:lnTo>
                  <a:lnTo>
                    <a:pt x="256913" y="138152"/>
                  </a:lnTo>
                  <a:lnTo>
                    <a:pt x="128467" y="0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1" name="object 15"/>
          <p:cNvSpPr/>
          <p:nvPr/>
        </p:nvSpPr>
        <p:spPr>
          <a:xfrm>
            <a:off x="5540841" y="3304653"/>
            <a:ext cx="446042" cy="502970"/>
          </a:xfrm>
          <a:custGeom>
            <a:avLst/>
            <a:gdLst/>
            <a:ahLst/>
            <a:cxnLst/>
            <a:rect l="l" t="t" r="r" b="b"/>
            <a:pathLst>
              <a:path w="815975" h="1078229">
                <a:moveTo>
                  <a:pt x="630923" y="267843"/>
                </a:moveTo>
                <a:lnTo>
                  <a:pt x="629742" y="223774"/>
                </a:lnTo>
                <a:lnTo>
                  <a:pt x="625411" y="180632"/>
                </a:lnTo>
                <a:lnTo>
                  <a:pt x="616750" y="139534"/>
                </a:lnTo>
                <a:lnTo>
                  <a:pt x="602576" y="101650"/>
                </a:lnTo>
                <a:lnTo>
                  <a:pt x="598487" y="95084"/>
                </a:lnTo>
                <a:lnTo>
                  <a:pt x="598487" y="267843"/>
                </a:lnTo>
                <a:lnTo>
                  <a:pt x="593432" y="321754"/>
                </a:lnTo>
                <a:lnTo>
                  <a:pt x="579043" y="371284"/>
                </a:lnTo>
                <a:lnTo>
                  <a:pt x="556488" y="414997"/>
                </a:lnTo>
                <a:lnTo>
                  <a:pt x="526897" y="451472"/>
                </a:lnTo>
                <a:lnTo>
                  <a:pt x="491439" y="479285"/>
                </a:lnTo>
                <a:lnTo>
                  <a:pt x="451269" y="497027"/>
                </a:lnTo>
                <a:lnTo>
                  <a:pt x="407530" y="503250"/>
                </a:lnTo>
                <a:lnTo>
                  <a:pt x="363804" y="497027"/>
                </a:lnTo>
                <a:lnTo>
                  <a:pt x="323634" y="479285"/>
                </a:lnTo>
                <a:lnTo>
                  <a:pt x="288175" y="451472"/>
                </a:lnTo>
                <a:lnTo>
                  <a:pt x="258584" y="414997"/>
                </a:lnTo>
                <a:lnTo>
                  <a:pt x="236029" y="371284"/>
                </a:lnTo>
                <a:lnTo>
                  <a:pt x="221640" y="321754"/>
                </a:lnTo>
                <a:lnTo>
                  <a:pt x="216585" y="267843"/>
                </a:lnTo>
                <a:lnTo>
                  <a:pt x="218300" y="217157"/>
                </a:lnTo>
                <a:lnTo>
                  <a:pt x="224142" y="171450"/>
                </a:lnTo>
                <a:lnTo>
                  <a:pt x="235216" y="131267"/>
                </a:lnTo>
                <a:lnTo>
                  <a:pt x="252628" y="97155"/>
                </a:lnTo>
                <a:lnTo>
                  <a:pt x="310845" y="49352"/>
                </a:lnTo>
                <a:lnTo>
                  <a:pt x="353834" y="36753"/>
                </a:lnTo>
                <a:lnTo>
                  <a:pt x="407530" y="32435"/>
                </a:lnTo>
                <a:lnTo>
                  <a:pt x="459930" y="36525"/>
                </a:lnTo>
                <a:lnTo>
                  <a:pt x="503262" y="48869"/>
                </a:lnTo>
                <a:lnTo>
                  <a:pt x="537794" y="69583"/>
                </a:lnTo>
                <a:lnTo>
                  <a:pt x="563803" y="98780"/>
                </a:lnTo>
                <a:lnTo>
                  <a:pt x="590130" y="167043"/>
                </a:lnTo>
                <a:lnTo>
                  <a:pt x="596442" y="212788"/>
                </a:lnTo>
                <a:lnTo>
                  <a:pt x="598487" y="267843"/>
                </a:lnTo>
                <a:lnTo>
                  <a:pt x="598487" y="95084"/>
                </a:lnTo>
                <a:lnTo>
                  <a:pt x="581698" y="68084"/>
                </a:lnTo>
                <a:lnTo>
                  <a:pt x="552945" y="40005"/>
                </a:lnTo>
                <a:lnTo>
                  <a:pt x="539597" y="32435"/>
                </a:lnTo>
                <a:lnTo>
                  <a:pt x="515112" y="18542"/>
                </a:lnTo>
                <a:lnTo>
                  <a:pt x="467042" y="4826"/>
                </a:lnTo>
                <a:lnTo>
                  <a:pt x="407530" y="0"/>
                </a:lnTo>
                <a:lnTo>
                  <a:pt x="348030" y="4826"/>
                </a:lnTo>
                <a:lnTo>
                  <a:pt x="299948" y="18542"/>
                </a:lnTo>
                <a:lnTo>
                  <a:pt x="262128" y="40005"/>
                </a:lnTo>
                <a:lnTo>
                  <a:pt x="233375" y="68084"/>
                </a:lnTo>
                <a:lnTo>
                  <a:pt x="212496" y="101650"/>
                </a:lnTo>
                <a:lnTo>
                  <a:pt x="198310" y="139534"/>
                </a:lnTo>
                <a:lnTo>
                  <a:pt x="189649" y="180632"/>
                </a:lnTo>
                <a:lnTo>
                  <a:pt x="185318" y="223774"/>
                </a:lnTo>
                <a:lnTo>
                  <a:pt x="184137" y="267843"/>
                </a:lnTo>
                <a:lnTo>
                  <a:pt x="188683" y="321754"/>
                </a:lnTo>
                <a:lnTo>
                  <a:pt x="201726" y="372008"/>
                </a:lnTo>
                <a:lnTo>
                  <a:pt x="222351" y="417499"/>
                </a:lnTo>
                <a:lnTo>
                  <a:pt x="249643" y="457161"/>
                </a:lnTo>
                <a:lnTo>
                  <a:pt x="282714" y="489889"/>
                </a:lnTo>
                <a:lnTo>
                  <a:pt x="320662" y="514616"/>
                </a:lnTo>
                <a:lnTo>
                  <a:pt x="362572" y="530250"/>
                </a:lnTo>
                <a:lnTo>
                  <a:pt x="407530" y="535698"/>
                </a:lnTo>
                <a:lnTo>
                  <a:pt x="452501" y="530250"/>
                </a:lnTo>
                <a:lnTo>
                  <a:pt x="494411" y="514616"/>
                </a:lnTo>
                <a:lnTo>
                  <a:pt x="511848" y="503250"/>
                </a:lnTo>
                <a:lnTo>
                  <a:pt x="532345" y="489889"/>
                </a:lnTo>
                <a:lnTo>
                  <a:pt x="565416" y="457161"/>
                </a:lnTo>
                <a:lnTo>
                  <a:pt x="592721" y="417499"/>
                </a:lnTo>
                <a:lnTo>
                  <a:pt x="613346" y="372008"/>
                </a:lnTo>
                <a:lnTo>
                  <a:pt x="626376" y="321754"/>
                </a:lnTo>
                <a:lnTo>
                  <a:pt x="630923" y="267843"/>
                </a:lnTo>
                <a:close/>
              </a:path>
              <a:path w="815975" h="1078229">
                <a:moveTo>
                  <a:pt x="815886" y="910755"/>
                </a:moveTo>
                <a:lnTo>
                  <a:pt x="814616" y="909967"/>
                </a:lnTo>
                <a:lnTo>
                  <a:pt x="812838" y="850836"/>
                </a:lnTo>
                <a:lnTo>
                  <a:pt x="809066" y="798537"/>
                </a:lnTo>
                <a:lnTo>
                  <a:pt x="802678" y="752576"/>
                </a:lnTo>
                <a:lnTo>
                  <a:pt x="793051" y="712431"/>
                </a:lnTo>
                <a:lnTo>
                  <a:pt x="782548" y="685342"/>
                </a:lnTo>
                <a:lnTo>
                  <a:pt x="782548" y="941209"/>
                </a:lnTo>
                <a:lnTo>
                  <a:pt x="774839" y="950468"/>
                </a:lnTo>
                <a:lnTo>
                  <a:pt x="734428" y="981621"/>
                </a:lnTo>
                <a:lnTo>
                  <a:pt x="698309" y="999731"/>
                </a:lnTo>
                <a:lnTo>
                  <a:pt x="649300" y="1017066"/>
                </a:lnTo>
                <a:lnTo>
                  <a:pt x="585647" y="1031735"/>
                </a:lnTo>
                <a:lnTo>
                  <a:pt x="505637" y="1041908"/>
                </a:lnTo>
                <a:lnTo>
                  <a:pt x="407543" y="1045718"/>
                </a:lnTo>
                <a:lnTo>
                  <a:pt x="309257" y="1041895"/>
                </a:lnTo>
                <a:lnTo>
                  <a:pt x="229133" y="1031684"/>
                </a:lnTo>
                <a:lnTo>
                  <a:pt x="165430" y="1016965"/>
                </a:lnTo>
                <a:lnTo>
                  <a:pt x="116408" y="999604"/>
                </a:lnTo>
                <a:lnTo>
                  <a:pt x="80340" y="981468"/>
                </a:lnTo>
                <a:lnTo>
                  <a:pt x="40119" y="950404"/>
                </a:lnTo>
                <a:lnTo>
                  <a:pt x="32499" y="941209"/>
                </a:lnTo>
                <a:lnTo>
                  <a:pt x="32588" y="920178"/>
                </a:lnTo>
                <a:lnTo>
                  <a:pt x="32677" y="919060"/>
                </a:lnTo>
                <a:lnTo>
                  <a:pt x="32854" y="912914"/>
                </a:lnTo>
                <a:lnTo>
                  <a:pt x="35140" y="840092"/>
                </a:lnTo>
                <a:lnTo>
                  <a:pt x="39598" y="786345"/>
                </a:lnTo>
                <a:lnTo>
                  <a:pt x="47485" y="740562"/>
                </a:lnTo>
                <a:lnTo>
                  <a:pt x="59867" y="701903"/>
                </a:lnTo>
                <a:lnTo>
                  <a:pt x="102412" y="642670"/>
                </a:lnTo>
                <a:lnTo>
                  <a:pt x="134696" y="620407"/>
                </a:lnTo>
                <a:lnTo>
                  <a:pt x="175755" y="601941"/>
                </a:lnTo>
                <a:lnTo>
                  <a:pt x="226644" y="586422"/>
                </a:lnTo>
                <a:lnTo>
                  <a:pt x="288429" y="573024"/>
                </a:lnTo>
                <a:lnTo>
                  <a:pt x="303923" y="585470"/>
                </a:lnTo>
                <a:lnTo>
                  <a:pt x="328625" y="599274"/>
                </a:lnTo>
                <a:lnTo>
                  <a:pt x="363004" y="610476"/>
                </a:lnTo>
                <a:lnTo>
                  <a:pt x="407543" y="615099"/>
                </a:lnTo>
                <a:lnTo>
                  <a:pt x="452107" y="610476"/>
                </a:lnTo>
                <a:lnTo>
                  <a:pt x="486486" y="599274"/>
                </a:lnTo>
                <a:lnTo>
                  <a:pt x="511175" y="585457"/>
                </a:lnTo>
                <a:lnTo>
                  <a:pt x="514654" y="582663"/>
                </a:lnTo>
                <a:lnTo>
                  <a:pt x="526656" y="573024"/>
                </a:lnTo>
                <a:lnTo>
                  <a:pt x="589876" y="586803"/>
                </a:lnTo>
                <a:lnTo>
                  <a:pt x="640867" y="602513"/>
                </a:lnTo>
                <a:lnTo>
                  <a:pt x="681164" y="620826"/>
                </a:lnTo>
                <a:lnTo>
                  <a:pt x="735863" y="667994"/>
                </a:lnTo>
                <a:lnTo>
                  <a:pt x="767321" y="741489"/>
                </a:lnTo>
                <a:lnTo>
                  <a:pt x="775525" y="789406"/>
                </a:lnTo>
                <a:lnTo>
                  <a:pt x="780135" y="845540"/>
                </a:lnTo>
                <a:lnTo>
                  <a:pt x="782142" y="909967"/>
                </a:lnTo>
                <a:lnTo>
                  <a:pt x="782269" y="917168"/>
                </a:lnTo>
                <a:lnTo>
                  <a:pt x="782396" y="922997"/>
                </a:lnTo>
                <a:lnTo>
                  <a:pt x="782497" y="925957"/>
                </a:lnTo>
                <a:lnTo>
                  <a:pt x="782548" y="941209"/>
                </a:lnTo>
                <a:lnTo>
                  <a:pt x="782548" y="685342"/>
                </a:lnTo>
                <a:lnTo>
                  <a:pt x="761542" y="647573"/>
                </a:lnTo>
                <a:lnTo>
                  <a:pt x="709536" y="599859"/>
                </a:lnTo>
                <a:lnTo>
                  <a:pt x="674255" y="581164"/>
                </a:lnTo>
                <a:lnTo>
                  <a:pt x="652678" y="573024"/>
                </a:lnTo>
                <a:lnTo>
                  <a:pt x="631977" y="565213"/>
                </a:lnTo>
                <a:lnTo>
                  <a:pt x="582053" y="551497"/>
                </a:lnTo>
                <a:lnTo>
                  <a:pt x="523862" y="539521"/>
                </a:lnTo>
                <a:lnTo>
                  <a:pt x="514350" y="537933"/>
                </a:lnTo>
                <a:lnTo>
                  <a:pt x="508304" y="545363"/>
                </a:lnTo>
                <a:lnTo>
                  <a:pt x="501840" y="551827"/>
                </a:lnTo>
                <a:lnTo>
                  <a:pt x="483552" y="564591"/>
                </a:lnTo>
                <a:lnTo>
                  <a:pt x="452488" y="577049"/>
                </a:lnTo>
                <a:lnTo>
                  <a:pt x="407543" y="582663"/>
                </a:lnTo>
                <a:lnTo>
                  <a:pt x="362585" y="577049"/>
                </a:lnTo>
                <a:lnTo>
                  <a:pt x="313232" y="551827"/>
                </a:lnTo>
                <a:lnTo>
                  <a:pt x="300824" y="537781"/>
                </a:lnTo>
                <a:lnTo>
                  <a:pt x="291211" y="539521"/>
                </a:lnTo>
                <a:lnTo>
                  <a:pt x="220510" y="554532"/>
                </a:lnTo>
                <a:lnTo>
                  <a:pt x="163283" y="571969"/>
                </a:lnTo>
                <a:lnTo>
                  <a:pt x="117729" y="592645"/>
                </a:lnTo>
                <a:lnTo>
                  <a:pt x="82042" y="617385"/>
                </a:lnTo>
                <a:lnTo>
                  <a:pt x="54394" y="646988"/>
                </a:lnTo>
                <a:lnTo>
                  <a:pt x="32880" y="683641"/>
                </a:lnTo>
                <a:lnTo>
                  <a:pt x="32461" y="684860"/>
                </a:lnTo>
                <a:lnTo>
                  <a:pt x="32461" y="919924"/>
                </a:lnTo>
                <a:lnTo>
                  <a:pt x="32156" y="912977"/>
                </a:lnTo>
                <a:lnTo>
                  <a:pt x="32461" y="919924"/>
                </a:lnTo>
                <a:lnTo>
                  <a:pt x="32461" y="684860"/>
                </a:lnTo>
                <a:lnTo>
                  <a:pt x="17957" y="726732"/>
                </a:lnTo>
                <a:lnTo>
                  <a:pt x="8407" y="776998"/>
                </a:lnTo>
                <a:lnTo>
                  <a:pt x="3035" y="835202"/>
                </a:lnTo>
                <a:lnTo>
                  <a:pt x="622" y="902055"/>
                </a:lnTo>
                <a:lnTo>
                  <a:pt x="457" y="910424"/>
                </a:lnTo>
                <a:lnTo>
                  <a:pt x="203" y="911517"/>
                </a:lnTo>
                <a:lnTo>
                  <a:pt x="0" y="916520"/>
                </a:lnTo>
                <a:lnTo>
                  <a:pt x="25" y="920877"/>
                </a:lnTo>
                <a:lnTo>
                  <a:pt x="63" y="949629"/>
                </a:lnTo>
                <a:lnTo>
                  <a:pt x="32562" y="987742"/>
                </a:lnTo>
                <a:lnTo>
                  <a:pt x="99314" y="1027658"/>
                </a:lnTo>
                <a:lnTo>
                  <a:pt x="151879" y="1046861"/>
                </a:lnTo>
                <a:lnTo>
                  <a:pt x="219583" y="1062964"/>
                </a:lnTo>
                <a:lnTo>
                  <a:pt x="304215" y="1074039"/>
                </a:lnTo>
                <a:lnTo>
                  <a:pt x="407543" y="1078166"/>
                </a:lnTo>
                <a:lnTo>
                  <a:pt x="510882" y="1074039"/>
                </a:lnTo>
                <a:lnTo>
                  <a:pt x="595503" y="1062964"/>
                </a:lnTo>
                <a:lnTo>
                  <a:pt x="663219" y="1046861"/>
                </a:lnTo>
                <a:lnTo>
                  <a:pt x="666343" y="1045718"/>
                </a:lnTo>
                <a:lnTo>
                  <a:pt x="715772" y="1027658"/>
                </a:lnTo>
                <a:lnTo>
                  <a:pt x="754951" y="1007313"/>
                </a:lnTo>
                <a:lnTo>
                  <a:pt x="800265" y="970876"/>
                </a:lnTo>
                <a:lnTo>
                  <a:pt x="815035" y="949629"/>
                </a:lnTo>
                <a:lnTo>
                  <a:pt x="815035" y="927785"/>
                </a:lnTo>
                <a:lnTo>
                  <a:pt x="815886" y="910755"/>
                </a:lnTo>
                <a:close/>
              </a:path>
            </a:pathLst>
          </a:custGeom>
          <a:solidFill>
            <a:srgbClr val="22358F"/>
          </a:solidFill>
          <a:ln>
            <a:solidFill>
              <a:srgbClr val="0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16"/>
          <p:cNvSpPr/>
          <p:nvPr/>
        </p:nvSpPr>
        <p:spPr>
          <a:xfrm>
            <a:off x="7602765" y="2503714"/>
            <a:ext cx="1178378" cy="471714"/>
          </a:xfrm>
          <a:custGeom>
            <a:avLst/>
            <a:gdLst/>
            <a:ahLst/>
            <a:cxnLst/>
            <a:rect l="l" t="t" r="r" b="b"/>
            <a:pathLst>
              <a:path w="2503169" h="617855">
                <a:moveTo>
                  <a:pt x="2193650" y="617782"/>
                </a:moveTo>
                <a:lnTo>
                  <a:pt x="308891" y="617782"/>
                </a:lnTo>
                <a:lnTo>
                  <a:pt x="263246" y="614432"/>
                </a:lnTo>
                <a:lnTo>
                  <a:pt x="219680" y="604703"/>
                </a:lnTo>
                <a:lnTo>
                  <a:pt x="178672" y="589072"/>
                </a:lnTo>
                <a:lnTo>
                  <a:pt x="140698" y="568016"/>
                </a:lnTo>
                <a:lnTo>
                  <a:pt x="106237" y="542015"/>
                </a:lnTo>
                <a:lnTo>
                  <a:pt x="75767" y="511544"/>
                </a:lnTo>
                <a:lnTo>
                  <a:pt x="49765" y="477083"/>
                </a:lnTo>
                <a:lnTo>
                  <a:pt x="28709" y="439110"/>
                </a:lnTo>
                <a:lnTo>
                  <a:pt x="13078" y="398101"/>
                </a:lnTo>
                <a:lnTo>
                  <a:pt x="3349" y="354535"/>
                </a:lnTo>
                <a:lnTo>
                  <a:pt x="0" y="308891"/>
                </a:lnTo>
                <a:lnTo>
                  <a:pt x="3349" y="263246"/>
                </a:lnTo>
                <a:lnTo>
                  <a:pt x="13078" y="219680"/>
                </a:lnTo>
                <a:lnTo>
                  <a:pt x="28709" y="178672"/>
                </a:lnTo>
                <a:lnTo>
                  <a:pt x="49765" y="140698"/>
                </a:lnTo>
                <a:lnTo>
                  <a:pt x="75767" y="106237"/>
                </a:lnTo>
                <a:lnTo>
                  <a:pt x="106237" y="75767"/>
                </a:lnTo>
                <a:lnTo>
                  <a:pt x="140698" y="49765"/>
                </a:lnTo>
                <a:lnTo>
                  <a:pt x="178672" y="28709"/>
                </a:lnTo>
                <a:lnTo>
                  <a:pt x="219680" y="13078"/>
                </a:lnTo>
                <a:lnTo>
                  <a:pt x="263246" y="3349"/>
                </a:lnTo>
                <a:lnTo>
                  <a:pt x="308891" y="0"/>
                </a:lnTo>
                <a:lnTo>
                  <a:pt x="2193650" y="0"/>
                </a:lnTo>
                <a:lnTo>
                  <a:pt x="2239295" y="3349"/>
                </a:lnTo>
                <a:lnTo>
                  <a:pt x="2282860" y="13078"/>
                </a:lnTo>
                <a:lnTo>
                  <a:pt x="2323869" y="28709"/>
                </a:lnTo>
                <a:lnTo>
                  <a:pt x="2361843" y="49765"/>
                </a:lnTo>
                <a:lnTo>
                  <a:pt x="2396304" y="75767"/>
                </a:lnTo>
                <a:lnTo>
                  <a:pt x="2426774" y="106237"/>
                </a:lnTo>
                <a:lnTo>
                  <a:pt x="2452776" y="140698"/>
                </a:lnTo>
                <a:lnTo>
                  <a:pt x="2473831" y="178672"/>
                </a:lnTo>
                <a:lnTo>
                  <a:pt x="2489463" y="219680"/>
                </a:lnTo>
                <a:lnTo>
                  <a:pt x="2499192" y="263246"/>
                </a:lnTo>
                <a:lnTo>
                  <a:pt x="2502541" y="308891"/>
                </a:lnTo>
                <a:lnTo>
                  <a:pt x="2499192" y="354535"/>
                </a:lnTo>
                <a:lnTo>
                  <a:pt x="2489463" y="398101"/>
                </a:lnTo>
                <a:lnTo>
                  <a:pt x="2473831" y="439110"/>
                </a:lnTo>
                <a:lnTo>
                  <a:pt x="2452776" y="477083"/>
                </a:lnTo>
                <a:lnTo>
                  <a:pt x="2426774" y="511544"/>
                </a:lnTo>
                <a:lnTo>
                  <a:pt x="2396304" y="542015"/>
                </a:lnTo>
                <a:lnTo>
                  <a:pt x="2361843" y="568016"/>
                </a:lnTo>
                <a:lnTo>
                  <a:pt x="2323869" y="589072"/>
                </a:lnTo>
                <a:lnTo>
                  <a:pt x="2282860" y="604703"/>
                </a:lnTo>
                <a:lnTo>
                  <a:pt x="2239295" y="614432"/>
                </a:lnTo>
                <a:lnTo>
                  <a:pt x="2193650" y="617782"/>
                </a:lnTo>
                <a:close/>
              </a:path>
            </a:pathLst>
          </a:custGeom>
          <a:ln w="41883">
            <a:solidFill>
              <a:srgbClr val="DDE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17"/>
          <p:cNvSpPr/>
          <p:nvPr/>
        </p:nvSpPr>
        <p:spPr>
          <a:xfrm>
            <a:off x="7124700" y="4811987"/>
            <a:ext cx="2128157" cy="1265870"/>
          </a:xfrm>
          <a:custGeom>
            <a:avLst/>
            <a:gdLst/>
            <a:ahLst/>
            <a:cxnLst/>
            <a:rect l="l" t="t" r="r" b="b"/>
            <a:pathLst>
              <a:path w="3591559" h="1853565">
                <a:moveTo>
                  <a:pt x="3282622" y="1853346"/>
                </a:moveTo>
                <a:lnTo>
                  <a:pt x="308891" y="1853346"/>
                </a:lnTo>
                <a:lnTo>
                  <a:pt x="263246" y="1849997"/>
                </a:lnTo>
                <a:lnTo>
                  <a:pt x="219680" y="1840268"/>
                </a:lnTo>
                <a:lnTo>
                  <a:pt x="178672" y="1824636"/>
                </a:lnTo>
                <a:lnTo>
                  <a:pt x="140698" y="1803581"/>
                </a:lnTo>
                <a:lnTo>
                  <a:pt x="106237" y="1777579"/>
                </a:lnTo>
                <a:lnTo>
                  <a:pt x="75767" y="1747109"/>
                </a:lnTo>
                <a:lnTo>
                  <a:pt x="49765" y="1712648"/>
                </a:lnTo>
                <a:lnTo>
                  <a:pt x="28709" y="1674674"/>
                </a:lnTo>
                <a:lnTo>
                  <a:pt x="13078" y="1633665"/>
                </a:lnTo>
                <a:lnTo>
                  <a:pt x="3349" y="1590100"/>
                </a:lnTo>
                <a:lnTo>
                  <a:pt x="0" y="1544455"/>
                </a:lnTo>
                <a:lnTo>
                  <a:pt x="0" y="308891"/>
                </a:lnTo>
                <a:lnTo>
                  <a:pt x="3349" y="263246"/>
                </a:lnTo>
                <a:lnTo>
                  <a:pt x="13078" y="219680"/>
                </a:lnTo>
                <a:lnTo>
                  <a:pt x="28709" y="178672"/>
                </a:lnTo>
                <a:lnTo>
                  <a:pt x="49765" y="140698"/>
                </a:lnTo>
                <a:lnTo>
                  <a:pt x="75767" y="106237"/>
                </a:lnTo>
                <a:lnTo>
                  <a:pt x="106237" y="75767"/>
                </a:lnTo>
                <a:lnTo>
                  <a:pt x="140698" y="49765"/>
                </a:lnTo>
                <a:lnTo>
                  <a:pt x="178672" y="28709"/>
                </a:lnTo>
                <a:lnTo>
                  <a:pt x="219680" y="13078"/>
                </a:lnTo>
                <a:lnTo>
                  <a:pt x="263246" y="3349"/>
                </a:lnTo>
                <a:lnTo>
                  <a:pt x="308891" y="0"/>
                </a:lnTo>
                <a:lnTo>
                  <a:pt x="3282622" y="0"/>
                </a:lnTo>
                <a:lnTo>
                  <a:pt x="3328267" y="3349"/>
                </a:lnTo>
                <a:lnTo>
                  <a:pt x="3371832" y="13078"/>
                </a:lnTo>
                <a:lnTo>
                  <a:pt x="3412841" y="28709"/>
                </a:lnTo>
                <a:lnTo>
                  <a:pt x="3450815" y="49765"/>
                </a:lnTo>
                <a:lnTo>
                  <a:pt x="3485276" y="75767"/>
                </a:lnTo>
                <a:lnTo>
                  <a:pt x="3515746" y="106237"/>
                </a:lnTo>
                <a:lnTo>
                  <a:pt x="3541748" y="140698"/>
                </a:lnTo>
                <a:lnTo>
                  <a:pt x="3562803" y="178672"/>
                </a:lnTo>
                <a:lnTo>
                  <a:pt x="3578435" y="219680"/>
                </a:lnTo>
                <a:lnTo>
                  <a:pt x="3588164" y="263246"/>
                </a:lnTo>
                <a:lnTo>
                  <a:pt x="3591513" y="308891"/>
                </a:lnTo>
                <a:lnTo>
                  <a:pt x="3591513" y="1544455"/>
                </a:lnTo>
                <a:lnTo>
                  <a:pt x="3588164" y="1590100"/>
                </a:lnTo>
                <a:lnTo>
                  <a:pt x="3578435" y="1633665"/>
                </a:lnTo>
                <a:lnTo>
                  <a:pt x="3562803" y="1674674"/>
                </a:lnTo>
                <a:lnTo>
                  <a:pt x="3541748" y="1712648"/>
                </a:lnTo>
                <a:lnTo>
                  <a:pt x="3515746" y="1747109"/>
                </a:lnTo>
                <a:lnTo>
                  <a:pt x="3485276" y="1777579"/>
                </a:lnTo>
                <a:lnTo>
                  <a:pt x="3450815" y="1803581"/>
                </a:lnTo>
                <a:lnTo>
                  <a:pt x="3412841" y="1824636"/>
                </a:lnTo>
                <a:lnTo>
                  <a:pt x="3371832" y="1840268"/>
                </a:lnTo>
                <a:lnTo>
                  <a:pt x="3328267" y="1849997"/>
                </a:lnTo>
                <a:lnTo>
                  <a:pt x="3282622" y="1853346"/>
                </a:lnTo>
                <a:close/>
              </a:path>
            </a:pathLst>
          </a:custGeom>
          <a:ln w="41883">
            <a:solidFill>
              <a:srgbClr val="DDE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18"/>
          <p:cNvSpPr txBox="1"/>
          <p:nvPr/>
        </p:nvSpPr>
        <p:spPr>
          <a:xfrm>
            <a:off x="5979052" y="2866571"/>
            <a:ext cx="1005948" cy="251993"/>
          </a:xfrm>
          <a:prstGeom prst="rect">
            <a:avLst/>
          </a:prstGeom>
        </p:spPr>
        <p:txBody>
          <a:bodyPr vert="horz" wrap="square" lIns="0" tIns="36196" rIns="0" bIns="0" rtlCol="0">
            <a:spAutoFit/>
          </a:bodyPr>
          <a:lstStyle/>
          <a:p>
            <a:pPr marL="7701">
              <a:spcBef>
                <a:spcPts val="224"/>
              </a:spcBef>
            </a:pPr>
            <a:r>
              <a:rPr sz="1400" spc="61" dirty="0" smtClean="0">
                <a:solidFill>
                  <a:srgbClr val="000000"/>
                </a:solidFill>
                <a:latin typeface="Arial"/>
                <a:cs typeface="Arial"/>
              </a:rPr>
              <a:t>Действия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5" name="object 19"/>
          <p:cNvSpPr txBox="1"/>
          <p:nvPr/>
        </p:nvSpPr>
        <p:spPr>
          <a:xfrm>
            <a:off x="3371984" y="6087931"/>
            <a:ext cx="1353743" cy="43905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algn="ctr">
              <a:spcBef>
                <a:spcPts val="64"/>
              </a:spcBef>
            </a:pPr>
            <a:r>
              <a:rPr sz="1400" spc="27" dirty="0">
                <a:solidFill>
                  <a:srgbClr val="000000"/>
                </a:solidFill>
                <a:latin typeface="Arial"/>
                <a:cs typeface="Arial"/>
              </a:rPr>
              <a:t>Анализ</a:t>
            </a:r>
            <a:r>
              <a:rPr sz="1400" spc="-2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400" spc="55" dirty="0">
                <a:solidFill>
                  <a:srgbClr val="000000"/>
                </a:solidFill>
                <a:latin typeface="Arial"/>
                <a:cs typeface="Arial"/>
              </a:rPr>
              <a:t>ситуации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6" name="object 20"/>
          <p:cNvSpPr txBox="1"/>
          <p:nvPr/>
        </p:nvSpPr>
        <p:spPr>
          <a:xfrm>
            <a:off x="8309919" y="3372287"/>
            <a:ext cx="1541880" cy="87246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1155" algn="ctr">
              <a:lnSpc>
                <a:spcPct val="100400"/>
              </a:lnSpc>
              <a:spcBef>
                <a:spcPts val="58"/>
              </a:spcBef>
            </a:pPr>
            <a:r>
              <a:rPr sz="1400" spc="49" dirty="0">
                <a:solidFill>
                  <a:srgbClr val="000000"/>
                </a:solidFill>
                <a:latin typeface="Arial"/>
                <a:cs typeface="Arial"/>
              </a:rPr>
              <a:t>Расхождение  </a:t>
            </a:r>
            <a:r>
              <a:rPr sz="1400" spc="94" dirty="0">
                <a:solidFill>
                  <a:srgbClr val="000000"/>
                </a:solidFill>
                <a:latin typeface="Arial"/>
                <a:cs typeface="Arial"/>
              </a:rPr>
              <a:t>между </a:t>
            </a:r>
            <a:r>
              <a:rPr sz="1400" spc="52" dirty="0">
                <a:solidFill>
                  <a:srgbClr val="000000"/>
                </a:solidFill>
                <a:latin typeface="Arial"/>
                <a:cs typeface="Arial"/>
              </a:rPr>
              <a:t>замыслом</a:t>
            </a:r>
            <a:r>
              <a:rPr sz="1400" spc="-124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400" spc="55" dirty="0">
                <a:solidFill>
                  <a:srgbClr val="000000"/>
                </a:solidFill>
                <a:latin typeface="Arial"/>
                <a:cs typeface="Arial"/>
              </a:rPr>
              <a:t>и  </a:t>
            </a:r>
            <a:r>
              <a:rPr sz="1400" spc="42" dirty="0">
                <a:solidFill>
                  <a:srgbClr val="000000"/>
                </a:solidFill>
                <a:latin typeface="Arial"/>
                <a:cs typeface="Arial"/>
              </a:rPr>
              <a:t>реализацией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7" name="object 21"/>
          <p:cNvSpPr txBox="1"/>
          <p:nvPr/>
        </p:nvSpPr>
        <p:spPr>
          <a:xfrm>
            <a:off x="7343736" y="4982630"/>
            <a:ext cx="1720643" cy="145853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316" marR="3081" algn="ctr">
              <a:lnSpc>
                <a:spcPct val="100400"/>
              </a:lnSpc>
              <a:spcBef>
                <a:spcPts val="58"/>
              </a:spcBef>
            </a:pPr>
            <a:r>
              <a:rPr sz="1400" spc="49" dirty="0">
                <a:solidFill>
                  <a:srgbClr val="000000"/>
                </a:solidFill>
                <a:latin typeface="Arial"/>
                <a:cs typeface="Arial"/>
              </a:rPr>
              <a:t>Изменение</a:t>
            </a:r>
            <a:r>
              <a:rPr sz="1400" spc="-9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400" spc="49" dirty="0">
                <a:solidFill>
                  <a:srgbClr val="000000"/>
                </a:solidFill>
                <a:latin typeface="Arial"/>
                <a:cs typeface="Arial"/>
              </a:rPr>
              <a:t>ситуации,  </a:t>
            </a:r>
            <a:r>
              <a:rPr sz="1400" spc="45" dirty="0">
                <a:solidFill>
                  <a:srgbClr val="000000"/>
                </a:solidFill>
                <a:latin typeface="Arial"/>
                <a:cs typeface="Arial"/>
              </a:rPr>
              <a:t>преодолевающее  </a:t>
            </a:r>
            <a:r>
              <a:rPr sz="1400" spc="39" dirty="0">
                <a:solidFill>
                  <a:srgbClr val="000000"/>
                </a:solidFill>
                <a:latin typeface="Arial"/>
                <a:cs typeface="Arial"/>
              </a:rPr>
              <a:t>затруднение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ts val="6"/>
              </a:spcBef>
            </a:pPr>
            <a:endParaRPr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66079">
              <a:spcBef>
                <a:spcPts val="3"/>
              </a:spcBef>
            </a:pPr>
            <a:r>
              <a:rPr sz="1400" spc="27" dirty="0">
                <a:solidFill>
                  <a:srgbClr val="000000"/>
                </a:solidFill>
                <a:latin typeface="Arial"/>
                <a:cs typeface="Arial"/>
              </a:rPr>
              <a:t>Образ</a:t>
            </a:r>
            <a:r>
              <a:rPr sz="1400" spc="-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400" spc="52" dirty="0">
                <a:solidFill>
                  <a:srgbClr val="000000"/>
                </a:solidFill>
                <a:latin typeface="Arial"/>
                <a:cs typeface="Arial"/>
              </a:rPr>
              <a:t>будущего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8" name="object 22"/>
          <p:cNvSpPr txBox="1"/>
          <p:nvPr/>
        </p:nvSpPr>
        <p:spPr>
          <a:xfrm>
            <a:off x="5676866" y="4816113"/>
            <a:ext cx="215444" cy="1044030"/>
          </a:xfrm>
          <a:prstGeom prst="rect">
            <a:avLst/>
          </a:prstGeom>
        </p:spPr>
        <p:txBody>
          <a:bodyPr vert="vert270" wrap="square" lIns="0" tIns="2695" rIns="0" bIns="0" rtlCol="0">
            <a:spAutoFit/>
          </a:bodyPr>
          <a:lstStyle/>
          <a:p>
            <a:pPr marL="7701">
              <a:spcBef>
                <a:spcPts val="21"/>
              </a:spcBef>
            </a:pPr>
            <a:r>
              <a:rPr sz="1400" dirty="0">
                <a:solidFill>
                  <a:srgbClr val="0F9B91"/>
                </a:solidFill>
                <a:latin typeface="Arial"/>
                <a:cs typeface="Arial"/>
              </a:rPr>
              <a:t>Проблема</a:t>
            </a:r>
          </a:p>
        </p:txBody>
      </p:sp>
      <p:grpSp>
        <p:nvGrpSpPr>
          <p:cNvPr id="89" name="object 23"/>
          <p:cNvGrpSpPr/>
          <p:nvPr/>
        </p:nvGrpSpPr>
        <p:grpSpPr>
          <a:xfrm>
            <a:off x="5071381" y="5181525"/>
            <a:ext cx="589747" cy="119966"/>
            <a:chOff x="8811249" y="8305862"/>
            <a:chExt cx="1078865" cy="257175"/>
          </a:xfrm>
        </p:grpSpPr>
        <p:sp>
          <p:nvSpPr>
            <p:cNvPr id="90" name="object 24"/>
            <p:cNvSpPr/>
            <p:nvPr/>
          </p:nvSpPr>
          <p:spPr>
            <a:xfrm>
              <a:off x="8811249" y="8434297"/>
              <a:ext cx="1044575" cy="0"/>
            </a:xfrm>
            <a:custGeom>
              <a:avLst/>
              <a:gdLst/>
              <a:ahLst/>
              <a:cxnLst/>
              <a:rect l="l" t="t" r="r" b="b"/>
              <a:pathLst>
                <a:path w="1044575">
                  <a:moveTo>
                    <a:pt x="0" y="0"/>
                  </a:moveTo>
                  <a:lnTo>
                    <a:pt x="1044428" y="0"/>
                  </a:lnTo>
                </a:path>
              </a:pathLst>
            </a:custGeom>
            <a:ln w="31412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25"/>
            <p:cNvSpPr/>
            <p:nvPr/>
          </p:nvSpPr>
          <p:spPr>
            <a:xfrm>
              <a:off x="9730174" y="8305862"/>
              <a:ext cx="160020" cy="257175"/>
            </a:xfrm>
            <a:custGeom>
              <a:avLst/>
              <a:gdLst/>
              <a:ahLst/>
              <a:cxnLst/>
              <a:rect l="l" t="t" r="r" b="b"/>
              <a:pathLst>
                <a:path w="160020" h="257175">
                  <a:moveTo>
                    <a:pt x="21433" y="0"/>
                  </a:moveTo>
                  <a:lnTo>
                    <a:pt x="0" y="23004"/>
                  </a:lnTo>
                  <a:lnTo>
                    <a:pt x="113462" y="128467"/>
                  </a:lnTo>
                  <a:lnTo>
                    <a:pt x="0" y="233909"/>
                  </a:lnTo>
                  <a:lnTo>
                    <a:pt x="21433" y="256913"/>
                  </a:lnTo>
                  <a:lnTo>
                    <a:pt x="159576" y="128467"/>
                  </a:lnTo>
                  <a:lnTo>
                    <a:pt x="21433" y="0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2" name="object 26"/>
          <p:cNvGrpSpPr/>
          <p:nvPr/>
        </p:nvGrpSpPr>
        <p:grpSpPr>
          <a:xfrm>
            <a:off x="2492418" y="2767483"/>
            <a:ext cx="6876153" cy="3766336"/>
            <a:chOff x="4111958" y="2700745"/>
            <a:chExt cx="12579036" cy="8073998"/>
          </a:xfrm>
        </p:grpSpPr>
        <p:sp>
          <p:nvSpPr>
            <p:cNvPr id="93" name="object 27"/>
            <p:cNvSpPr/>
            <p:nvPr/>
          </p:nvSpPr>
          <p:spPr>
            <a:xfrm>
              <a:off x="4111958" y="2700745"/>
              <a:ext cx="6292850" cy="3900804"/>
            </a:xfrm>
            <a:custGeom>
              <a:avLst/>
              <a:gdLst/>
              <a:ahLst/>
              <a:cxnLst/>
              <a:rect l="l" t="t" r="r" b="b"/>
              <a:pathLst>
                <a:path w="6292850" h="3900804">
                  <a:moveTo>
                    <a:pt x="0" y="0"/>
                  </a:moveTo>
                  <a:lnTo>
                    <a:pt x="6292447" y="3900258"/>
                  </a:lnTo>
                </a:path>
              </a:pathLst>
            </a:custGeom>
            <a:ln w="41883">
              <a:solidFill>
                <a:srgbClr val="DD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28"/>
            <p:cNvSpPr/>
            <p:nvPr/>
          </p:nvSpPr>
          <p:spPr>
            <a:xfrm>
              <a:off x="10398144" y="2706682"/>
              <a:ext cx="6292850" cy="3900804"/>
            </a:xfrm>
            <a:custGeom>
              <a:avLst/>
              <a:gdLst/>
              <a:ahLst/>
              <a:cxnLst/>
              <a:rect l="l" t="t" r="r" b="b"/>
              <a:pathLst>
                <a:path w="6292850" h="3900804">
                  <a:moveTo>
                    <a:pt x="6292447" y="0"/>
                  </a:moveTo>
                  <a:lnTo>
                    <a:pt x="0" y="3900258"/>
                  </a:lnTo>
                </a:path>
              </a:pathLst>
            </a:custGeom>
            <a:ln w="41883">
              <a:solidFill>
                <a:srgbClr val="DD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29"/>
            <p:cNvSpPr/>
            <p:nvPr/>
          </p:nvSpPr>
          <p:spPr>
            <a:xfrm>
              <a:off x="10400102" y="6593903"/>
              <a:ext cx="0" cy="4180840"/>
            </a:xfrm>
            <a:custGeom>
              <a:avLst/>
              <a:gdLst/>
              <a:ahLst/>
              <a:cxnLst/>
              <a:rect l="l" t="t" r="r" b="b"/>
              <a:pathLst>
                <a:path h="4180840">
                  <a:moveTo>
                    <a:pt x="0" y="0"/>
                  </a:moveTo>
                  <a:lnTo>
                    <a:pt x="0" y="4180637"/>
                  </a:lnTo>
                </a:path>
              </a:pathLst>
            </a:custGeom>
            <a:ln w="41883">
              <a:solidFill>
                <a:srgbClr val="DD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30"/>
            <p:cNvSpPr/>
            <p:nvPr/>
          </p:nvSpPr>
          <p:spPr>
            <a:xfrm>
              <a:off x="11146257" y="3497275"/>
              <a:ext cx="0" cy="981710"/>
            </a:xfrm>
            <a:custGeom>
              <a:avLst/>
              <a:gdLst/>
              <a:ahLst/>
              <a:cxnLst/>
              <a:rect l="l" t="t" r="r" b="b"/>
              <a:pathLst>
                <a:path h="981710">
                  <a:moveTo>
                    <a:pt x="0" y="0"/>
                  </a:moveTo>
                  <a:lnTo>
                    <a:pt x="0" y="981614"/>
                  </a:lnTo>
                </a:path>
              </a:pathLst>
            </a:custGeom>
            <a:ln w="31412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31"/>
            <p:cNvSpPr/>
            <p:nvPr/>
          </p:nvSpPr>
          <p:spPr>
            <a:xfrm>
              <a:off x="11017780" y="4353375"/>
              <a:ext cx="257175" cy="160020"/>
            </a:xfrm>
            <a:custGeom>
              <a:avLst/>
              <a:gdLst/>
              <a:ahLst/>
              <a:cxnLst/>
              <a:rect l="l" t="t" r="r" b="b"/>
              <a:pathLst>
                <a:path w="257175" h="160020">
                  <a:moveTo>
                    <a:pt x="233909" y="0"/>
                  </a:moveTo>
                  <a:lnTo>
                    <a:pt x="128446" y="113452"/>
                  </a:lnTo>
                  <a:lnTo>
                    <a:pt x="23004" y="0"/>
                  </a:lnTo>
                  <a:lnTo>
                    <a:pt x="0" y="21423"/>
                  </a:lnTo>
                  <a:lnTo>
                    <a:pt x="128446" y="159576"/>
                  </a:lnTo>
                  <a:lnTo>
                    <a:pt x="256913" y="21423"/>
                  </a:lnTo>
                  <a:lnTo>
                    <a:pt x="233909" y="0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32"/>
            <p:cNvSpPr/>
            <p:nvPr/>
          </p:nvSpPr>
          <p:spPr>
            <a:xfrm>
              <a:off x="11408030" y="3800931"/>
              <a:ext cx="0" cy="929640"/>
            </a:xfrm>
            <a:custGeom>
              <a:avLst/>
              <a:gdLst/>
              <a:ahLst/>
              <a:cxnLst/>
              <a:rect l="l" t="t" r="r" b="b"/>
              <a:pathLst>
                <a:path h="929639">
                  <a:moveTo>
                    <a:pt x="0" y="0"/>
                  </a:moveTo>
                  <a:lnTo>
                    <a:pt x="0" y="929259"/>
                  </a:lnTo>
                </a:path>
              </a:pathLst>
            </a:custGeom>
            <a:ln w="31412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33"/>
            <p:cNvSpPr/>
            <p:nvPr/>
          </p:nvSpPr>
          <p:spPr>
            <a:xfrm>
              <a:off x="11279551" y="4604676"/>
              <a:ext cx="257175" cy="160020"/>
            </a:xfrm>
            <a:custGeom>
              <a:avLst/>
              <a:gdLst/>
              <a:ahLst/>
              <a:cxnLst/>
              <a:rect l="l" t="t" r="r" b="b"/>
              <a:pathLst>
                <a:path w="257175" h="160020">
                  <a:moveTo>
                    <a:pt x="233909" y="0"/>
                  </a:moveTo>
                  <a:lnTo>
                    <a:pt x="128446" y="113452"/>
                  </a:lnTo>
                  <a:lnTo>
                    <a:pt x="23004" y="0"/>
                  </a:lnTo>
                  <a:lnTo>
                    <a:pt x="0" y="21423"/>
                  </a:lnTo>
                  <a:lnTo>
                    <a:pt x="128446" y="159576"/>
                  </a:lnTo>
                  <a:lnTo>
                    <a:pt x="256913" y="21423"/>
                  </a:lnTo>
                  <a:lnTo>
                    <a:pt x="233909" y="0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34"/>
            <p:cNvSpPr/>
            <p:nvPr/>
          </p:nvSpPr>
          <p:spPr>
            <a:xfrm>
              <a:off x="11669801" y="4115058"/>
              <a:ext cx="0" cy="845819"/>
            </a:xfrm>
            <a:custGeom>
              <a:avLst/>
              <a:gdLst/>
              <a:ahLst/>
              <a:cxnLst/>
              <a:rect l="l" t="t" r="r" b="b"/>
              <a:pathLst>
                <a:path h="845820">
                  <a:moveTo>
                    <a:pt x="0" y="0"/>
                  </a:moveTo>
                  <a:lnTo>
                    <a:pt x="0" y="845492"/>
                  </a:lnTo>
                </a:path>
              </a:pathLst>
            </a:custGeom>
            <a:ln w="31412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35"/>
            <p:cNvSpPr/>
            <p:nvPr/>
          </p:nvSpPr>
          <p:spPr>
            <a:xfrm>
              <a:off x="11541324" y="4835036"/>
              <a:ext cx="257175" cy="160020"/>
            </a:xfrm>
            <a:custGeom>
              <a:avLst/>
              <a:gdLst/>
              <a:ahLst/>
              <a:cxnLst/>
              <a:rect l="l" t="t" r="r" b="b"/>
              <a:pathLst>
                <a:path w="257175" h="160020">
                  <a:moveTo>
                    <a:pt x="233909" y="0"/>
                  </a:moveTo>
                  <a:lnTo>
                    <a:pt x="128446" y="113452"/>
                  </a:lnTo>
                  <a:lnTo>
                    <a:pt x="23004" y="0"/>
                  </a:lnTo>
                  <a:lnTo>
                    <a:pt x="0" y="21423"/>
                  </a:lnTo>
                  <a:lnTo>
                    <a:pt x="128446" y="159576"/>
                  </a:lnTo>
                  <a:lnTo>
                    <a:pt x="256913" y="21423"/>
                  </a:lnTo>
                  <a:lnTo>
                    <a:pt x="233909" y="0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36"/>
            <p:cNvSpPr/>
            <p:nvPr/>
          </p:nvSpPr>
          <p:spPr>
            <a:xfrm>
              <a:off x="14575178" y="3332401"/>
              <a:ext cx="0" cy="2026286"/>
            </a:xfrm>
            <a:custGeom>
              <a:avLst/>
              <a:gdLst/>
              <a:ahLst/>
              <a:cxnLst/>
              <a:rect l="l" t="t" r="r" b="b"/>
              <a:pathLst>
                <a:path h="2026285">
                  <a:moveTo>
                    <a:pt x="0" y="2026043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37"/>
            <p:cNvSpPr/>
            <p:nvPr/>
          </p:nvSpPr>
          <p:spPr>
            <a:xfrm>
              <a:off x="14446738" y="3298335"/>
              <a:ext cx="257175" cy="2094231"/>
            </a:xfrm>
            <a:custGeom>
              <a:avLst/>
              <a:gdLst/>
              <a:ahLst/>
              <a:cxnLst/>
              <a:rect l="l" t="t" r="r" b="b"/>
              <a:pathLst>
                <a:path w="257175" h="2094229">
                  <a:moveTo>
                    <a:pt x="256921" y="1956028"/>
                  </a:moveTo>
                  <a:lnTo>
                    <a:pt x="233908" y="1934603"/>
                  </a:lnTo>
                  <a:lnTo>
                    <a:pt x="128473" y="2048052"/>
                  </a:lnTo>
                  <a:lnTo>
                    <a:pt x="22999" y="1934603"/>
                  </a:lnTo>
                  <a:lnTo>
                    <a:pt x="0" y="1956028"/>
                  </a:lnTo>
                  <a:lnTo>
                    <a:pt x="128473" y="2094179"/>
                  </a:lnTo>
                  <a:lnTo>
                    <a:pt x="256921" y="1956028"/>
                  </a:lnTo>
                  <a:close/>
                </a:path>
                <a:path w="257175" h="2094229">
                  <a:moveTo>
                    <a:pt x="256921" y="138150"/>
                  </a:moveTo>
                  <a:lnTo>
                    <a:pt x="128473" y="0"/>
                  </a:lnTo>
                  <a:lnTo>
                    <a:pt x="0" y="138150"/>
                  </a:lnTo>
                  <a:lnTo>
                    <a:pt x="22999" y="159575"/>
                  </a:lnTo>
                  <a:lnTo>
                    <a:pt x="128473" y="46126"/>
                  </a:lnTo>
                  <a:lnTo>
                    <a:pt x="233908" y="159575"/>
                  </a:lnTo>
                  <a:lnTo>
                    <a:pt x="256921" y="138150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38"/>
            <p:cNvSpPr/>
            <p:nvPr/>
          </p:nvSpPr>
          <p:spPr>
            <a:xfrm>
              <a:off x="6858430" y="5290917"/>
              <a:ext cx="2275840" cy="1421130"/>
            </a:xfrm>
            <a:custGeom>
              <a:avLst/>
              <a:gdLst/>
              <a:ahLst/>
              <a:cxnLst/>
              <a:rect l="l" t="t" r="r" b="b"/>
              <a:pathLst>
                <a:path w="2275840" h="1421129">
                  <a:moveTo>
                    <a:pt x="0" y="1420920"/>
                  </a:moveTo>
                  <a:lnTo>
                    <a:pt x="2275532" y="0"/>
                  </a:lnTo>
                </a:path>
              </a:pathLst>
            </a:custGeom>
            <a:ln w="41883">
              <a:solidFill>
                <a:srgbClr val="ED7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39"/>
            <p:cNvSpPr/>
            <p:nvPr/>
          </p:nvSpPr>
          <p:spPr>
            <a:xfrm>
              <a:off x="8917550" y="5219160"/>
              <a:ext cx="255270" cy="290830"/>
            </a:xfrm>
            <a:custGeom>
              <a:avLst/>
              <a:gdLst/>
              <a:ahLst/>
              <a:cxnLst/>
              <a:rect l="l" t="t" r="r" b="b"/>
              <a:pathLst>
                <a:path w="255270" h="290829">
                  <a:moveTo>
                    <a:pt x="7999" y="0"/>
                  </a:moveTo>
                  <a:lnTo>
                    <a:pt x="0" y="41150"/>
                  </a:lnTo>
                  <a:lnTo>
                    <a:pt x="202800" y="80301"/>
                  </a:lnTo>
                  <a:lnTo>
                    <a:pt x="148948" y="279666"/>
                  </a:lnTo>
                  <a:lnTo>
                    <a:pt x="189428" y="290556"/>
                  </a:lnTo>
                  <a:lnTo>
                    <a:pt x="254966" y="47736"/>
                  </a:lnTo>
                  <a:lnTo>
                    <a:pt x="7999" y="0"/>
                  </a:lnTo>
                  <a:close/>
                </a:path>
              </a:pathLst>
            </a:custGeom>
            <a:solidFill>
              <a:srgbClr val="ED7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40"/>
            <p:cNvSpPr/>
            <p:nvPr/>
          </p:nvSpPr>
          <p:spPr>
            <a:xfrm>
              <a:off x="11318985" y="5277326"/>
              <a:ext cx="2186305" cy="1938655"/>
            </a:xfrm>
            <a:custGeom>
              <a:avLst/>
              <a:gdLst/>
              <a:ahLst/>
              <a:cxnLst/>
              <a:rect l="l" t="t" r="r" b="b"/>
              <a:pathLst>
                <a:path w="2186305" h="1938654">
                  <a:moveTo>
                    <a:pt x="2185839" y="1938391"/>
                  </a:moveTo>
                  <a:lnTo>
                    <a:pt x="0" y="0"/>
                  </a:lnTo>
                </a:path>
              </a:pathLst>
            </a:custGeom>
            <a:ln w="41883">
              <a:solidFill>
                <a:srgbClr val="ED7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41"/>
            <p:cNvSpPr/>
            <p:nvPr/>
          </p:nvSpPr>
          <p:spPr>
            <a:xfrm>
              <a:off x="13286370" y="6995472"/>
              <a:ext cx="252729" cy="256540"/>
            </a:xfrm>
            <a:custGeom>
              <a:avLst/>
              <a:gdLst/>
              <a:ahLst/>
              <a:cxnLst/>
              <a:rect l="l" t="t" r="r" b="b"/>
              <a:pathLst>
                <a:path w="252730" h="256540">
                  <a:moveTo>
                    <a:pt x="228296" y="0"/>
                  </a:moveTo>
                  <a:lnTo>
                    <a:pt x="186580" y="3999"/>
                  </a:lnTo>
                  <a:lnTo>
                    <a:pt x="206485" y="209543"/>
                  </a:lnTo>
                  <a:lnTo>
                    <a:pt x="0" y="214391"/>
                  </a:lnTo>
                  <a:lnTo>
                    <a:pt x="1026" y="256295"/>
                  </a:lnTo>
                  <a:lnTo>
                    <a:pt x="252494" y="250348"/>
                  </a:lnTo>
                  <a:lnTo>
                    <a:pt x="228296" y="0"/>
                  </a:lnTo>
                  <a:close/>
                </a:path>
              </a:pathLst>
            </a:custGeom>
            <a:solidFill>
              <a:srgbClr val="ED7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8" name="object 18"/>
          <p:cNvSpPr txBox="1"/>
          <p:nvPr/>
        </p:nvSpPr>
        <p:spPr>
          <a:xfrm>
            <a:off x="7782452" y="2583543"/>
            <a:ext cx="1005948" cy="251993"/>
          </a:xfrm>
          <a:prstGeom prst="rect">
            <a:avLst/>
          </a:prstGeom>
        </p:spPr>
        <p:txBody>
          <a:bodyPr vert="horz" wrap="square" lIns="0" tIns="36196" rIns="0" bIns="0" rtlCol="0">
            <a:spAutoFit/>
          </a:bodyPr>
          <a:lstStyle/>
          <a:p>
            <a:pPr marL="7701">
              <a:spcBef>
                <a:spcPts val="224"/>
              </a:spcBef>
            </a:pPr>
            <a:r>
              <a:rPr lang="ru-RU" sz="1400" spc="61" dirty="0" smtClean="0">
                <a:solidFill>
                  <a:srgbClr val="000000"/>
                </a:solidFill>
                <a:latin typeface="Arial"/>
                <a:cs typeface="Arial"/>
              </a:rPr>
              <a:t>Замысел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535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1" y="649587"/>
            <a:ext cx="9220200" cy="756639"/>
          </a:xfrm>
          <a:prstGeom prst="rect">
            <a:avLst/>
          </a:prstGeom>
        </p:spPr>
        <p:txBody>
          <a:bodyPr vert="horz" wrap="square" lIns="0" tIns="78761" rIns="0" bIns="0" rtlCol="0">
            <a:spAutoFit/>
          </a:bodyPr>
          <a:lstStyle/>
          <a:p>
            <a:pPr marR="3081">
              <a:lnSpc>
                <a:spcPct val="100000"/>
              </a:lnSpc>
              <a:spcBef>
                <a:spcPts val="58"/>
              </a:spcBef>
            </a:pPr>
            <a:r>
              <a:rPr lang="ru-RU" spc="173" dirty="0" smtClean="0"/>
              <a:t>Проектирование и </a:t>
            </a:r>
            <a:r>
              <a:rPr lang="ru-RU" spc="173" dirty="0" err="1" smtClean="0"/>
              <a:t>V</a:t>
            </a:r>
            <a:r>
              <a:rPr lang="ru-RU" spc="173" dirty="0" smtClean="0"/>
              <a:t>-модель</a:t>
            </a:r>
            <a:endParaRPr spc="173" dirty="0"/>
          </a:p>
        </p:txBody>
      </p:sp>
      <p:grpSp>
        <p:nvGrpSpPr>
          <p:cNvPr id="30" name="object 4"/>
          <p:cNvGrpSpPr/>
          <p:nvPr/>
        </p:nvGrpSpPr>
        <p:grpSpPr>
          <a:xfrm>
            <a:off x="381078" y="2175475"/>
            <a:ext cx="6017039" cy="3251539"/>
            <a:chOff x="5265494" y="2510436"/>
            <a:chExt cx="10222865" cy="7541895"/>
          </a:xfrm>
        </p:grpSpPr>
        <p:sp>
          <p:nvSpPr>
            <p:cNvPr id="31" name="object 5"/>
            <p:cNvSpPr/>
            <p:nvPr/>
          </p:nvSpPr>
          <p:spPr>
            <a:xfrm>
              <a:off x="8952607" y="2510436"/>
              <a:ext cx="3005455" cy="1753870"/>
            </a:xfrm>
            <a:custGeom>
              <a:avLst/>
              <a:gdLst/>
              <a:ahLst/>
              <a:cxnLst/>
              <a:rect l="l" t="t" r="r" b="b"/>
              <a:pathLst>
                <a:path w="3005454" h="1753870">
                  <a:moveTo>
                    <a:pt x="483472" y="0"/>
                  </a:moveTo>
                  <a:lnTo>
                    <a:pt x="332178" y="0"/>
                  </a:lnTo>
                  <a:lnTo>
                    <a:pt x="0" y="853199"/>
                  </a:lnTo>
                  <a:lnTo>
                    <a:pt x="341560" y="1753789"/>
                  </a:lnTo>
                  <a:lnTo>
                    <a:pt x="473713" y="1753789"/>
                  </a:lnTo>
                  <a:lnTo>
                    <a:pt x="473996" y="1346157"/>
                  </a:lnTo>
                  <a:lnTo>
                    <a:pt x="2644903" y="1346157"/>
                  </a:lnTo>
                  <a:lnTo>
                    <a:pt x="3005144" y="407642"/>
                  </a:lnTo>
                  <a:lnTo>
                    <a:pt x="483472" y="407642"/>
                  </a:lnTo>
                  <a:lnTo>
                    <a:pt x="483472" y="0"/>
                  </a:lnTo>
                  <a:close/>
                </a:path>
              </a:pathLst>
            </a:custGeom>
            <a:solidFill>
              <a:srgbClr val="FAD3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6"/>
            <p:cNvSpPr/>
            <p:nvPr/>
          </p:nvSpPr>
          <p:spPr>
            <a:xfrm>
              <a:off x="5265494" y="2513012"/>
              <a:ext cx="10222865" cy="7539355"/>
            </a:xfrm>
            <a:custGeom>
              <a:avLst/>
              <a:gdLst/>
              <a:ahLst/>
              <a:cxnLst/>
              <a:rect l="l" t="t" r="r" b="b"/>
              <a:pathLst>
                <a:path w="10222865" h="7539355">
                  <a:moveTo>
                    <a:pt x="10222306" y="0"/>
                  </a:moveTo>
                  <a:lnTo>
                    <a:pt x="7155593" y="0"/>
                  </a:lnTo>
                  <a:lnTo>
                    <a:pt x="5111153" y="5392296"/>
                  </a:lnTo>
                  <a:lnTo>
                    <a:pt x="3066712" y="0"/>
                  </a:lnTo>
                  <a:lnTo>
                    <a:pt x="0" y="0"/>
                  </a:lnTo>
                  <a:lnTo>
                    <a:pt x="2836667" y="7539037"/>
                  </a:lnTo>
                  <a:lnTo>
                    <a:pt x="7385638" y="7539037"/>
                  </a:lnTo>
                  <a:lnTo>
                    <a:pt x="10222306" y="0"/>
                  </a:lnTo>
                  <a:close/>
                </a:path>
              </a:pathLst>
            </a:custGeom>
            <a:solidFill>
              <a:srgbClr val="DDE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7"/>
          <p:cNvSpPr txBox="1"/>
          <p:nvPr/>
        </p:nvSpPr>
        <p:spPr>
          <a:xfrm>
            <a:off x="1095681" y="2594430"/>
            <a:ext cx="1190315" cy="22360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400" spc="52" dirty="0">
                <a:solidFill>
                  <a:srgbClr val="000000"/>
                </a:solidFill>
                <a:latin typeface="Arial"/>
                <a:cs typeface="Arial"/>
              </a:rPr>
              <a:t>Концепция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4" name="object 8"/>
          <p:cNvSpPr txBox="1"/>
          <p:nvPr/>
        </p:nvSpPr>
        <p:spPr>
          <a:xfrm>
            <a:off x="4476120" y="2399299"/>
            <a:ext cx="1460624" cy="6561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316" marR="3081" indent="1540" algn="ctr">
              <a:lnSpc>
                <a:spcPct val="100400"/>
              </a:lnSpc>
              <a:spcBef>
                <a:spcPts val="58"/>
              </a:spcBef>
            </a:pPr>
            <a:r>
              <a:rPr sz="1400" spc="36" dirty="0">
                <a:solidFill>
                  <a:srgbClr val="000000"/>
                </a:solidFill>
                <a:latin typeface="Arial"/>
                <a:cs typeface="Arial"/>
              </a:rPr>
              <a:t>Введение </a:t>
            </a:r>
            <a:r>
              <a:rPr sz="1400" spc="42" dirty="0">
                <a:solidFill>
                  <a:srgbClr val="000000"/>
                </a:solidFill>
                <a:latin typeface="Arial"/>
                <a:cs typeface="Arial"/>
              </a:rPr>
              <a:t>в  </a:t>
            </a:r>
            <a:r>
              <a:rPr sz="1400" spc="52" dirty="0">
                <a:solidFill>
                  <a:srgbClr val="000000"/>
                </a:solidFill>
                <a:latin typeface="Arial"/>
                <a:cs typeface="Arial"/>
              </a:rPr>
              <a:t>экусплуатацию</a:t>
            </a:r>
            <a:r>
              <a:rPr sz="1400" spc="-42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400" spc="55" dirty="0">
                <a:solidFill>
                  <a:srgbClr val="000000"/>
                </a:solidFill>
                <a:latin typeface="Arial"/>
                <a:cs typeface="Arial"/>
              </a:rPr>
              <a:t>и  </a:t>
            </a:r>
            <a:r>
              <a:rPr sz="1400" spc="76" dirty="0">
                <a:solidFill>
                  <a:srgbClr val="000000"/>
                </a:solidFill>
                <a:latin typeface="Arial"/>
                <a:cs typeface="Arial"/>
              </a:rPr>
              <a:t>поддержка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5" name="object 9"/>
          <p:cNvSpPr txBox="1"/>
          <p:nvPr/>
        </p:nvSpPr>
        <p:spPr>
          <a:xfrm>
            <a:off x="2839849" y="2317624"/>
            <a:ext cx="1351147" cy="43985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5799" marR="3081" indent="-18483">
              <a:lnSpc>
                <a:spcPct val="100400"/>
              </a:lnSpc>
              <a:spcBef>
                <a:spcPts val="58"/>
              </a:spcBef>
            </a:pPr>
            <a:r>
              <a:rPr sz="1400" spc="69" dirty="0">
                <a:solidFill>
                  <a:srgbClr val="000000"/>
                </a:solidFill>
                <a:latin typeface="Arial"/>
                <a:cs typeface="Arial"/>
              </a:rPr>
              <a:t>Поддержка </a:t>
            </a:r>
            <a:r>
              <a:rPr sz="1400" spc="55" dirty="0">
                <a:solidFill>
                  <a:srgbClr val="000000"/>
                </a:solidFill>
                <a:latin typeface="Arial"/>
                <a:cs typeface="Arial"/>
              </a:rPr>
              <a:t>и  </a:t>
            </a:r>
            <a:r>
              <a:rPr sz="1400" spc="79" dirty="0">
                <a:solidFill>
                  <a:srgbClr val="000000"/>
                </a:solidFill>
                <a:latin typeface="Arial"/>
                <a:cs typeface="Arial"/>
              </a:rPr>
              <a:t>у</a:t>
            </a:r>
            <a:r>
              <a:rPr sz="1400" spc="61" dirty="0">
                <a:solidFill>
                  <a:srgbClr val="000000"/>
                </a:solidFill>
                <a:latin typeface="Arial"/>
                <a:cs typeface="Arial"/>
              </a:rPr>
              <a:t>тве</a:t>
            </a:r>
            <a:r>
              <a:rPr sz="1400" spc="36" dirty="0">
                <a:solidFill>
                  <a:srgbClr val="000000"/>
                </a:solidFill>
                <a:latin typeface="Arial"/>
                <a:cs typeface="Arial"/>
              </a:rPr>
              <a:t>р</a:t>
            </a:r>
            <a:r>
              <a:rPr sz="1400" spc="76" dirty="0">
                <a:solidFill>
                  <a:srgbClr val="000000"/>
                </a:solidFill>
                <a:latin typeface="Arial"/>
                <a:cs typeface="Arial"/>
              </a:rPr>
              <a:t>ждение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6" name="object 10"/>
          <p:cNvSpPr txBox="1"/>
          <p:nvPr/>
        </p:nvSpPr>
        <p:spPr>
          <a:xfrm>
            <a:off x="1344490" y="3624787"/>
            <a:ext cx="1739794" cy="43985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05624" marR="3081" indent="-198308">
              <a:lnSpc>
                <a:spcPct val="100400"/>
              </a:lnSpc>
              <a:spcBef>
                <a:spcPts val="58"/>
              </a:spcBef>
            </a:pPr>
            <a:r>
              <a:rPr sz="1400" spc="55" dirty="0">
                <a:solidFill>
                  <a:srgbClr val="000000"/>
                </a:solidFill>
                <a:latin typeface="Arial"/>
                <a:cs typeface="Arial"/>
              </a:rPr>
              <a:t>Проектирование  </a:t>
            </a:r>
            <a:r>
              <a:rPr sz="1400" spc="58" dirty="0">
                <a:solidFill>
                  <a:srgbClr val="000000"/>
                </a:solidFill>
                <a:latin typeface="Arial"/>
                <a:cs typeface="Arial"/>
              </a:rPr>
              <a:t>архитектуры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7" name="object 11"/>
          <p:cNvSpPr txBox="1"/>
          <p:nvPr/>
        </p:nvSpPr>
        <p:spPr>
          <a:xfrm>
            <a:off x="3869432" y="3606644"/>
            <a:ext cx="1603771" cy="6561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101272">
              <a:lnSpc>
                <a:spcPct val="100400"/>
              </a:lnSpc>
              <a:spcBef>
                <a:spcPts val="58"/>
              </a:spcBef>
            </a:pPr>
            <a:r>
              <a:rPr sz="1400" spc="42" dirty="0">
                <a:solidFill>
                  <a:srgbClr val="000000"/>
                </a:solidFill>
                <a:latin typeface="Arial"/>
                <a:cs typeface="Arial"/>
              </a:rPr>
              <a:t>Тестирование </a:t>
            </a:r>
            <a:r>
              <a:rPr sz="1400" spc="55" dirty="0">
                <a:solidFill>
                  <a:srgbClr val="000000"/>
                </a:solidFill>
                <a:latin typeface="Arial"/>
                <a:cs typeface="Arial"/>
              </a:rPr>
              <a:t>и  </a:t>
            </a:r>
            <a:r>
              <a:rPr sz="1400" spc="61" dirty="0">
                <a:solidFill>
                  <a:srgbClr val="000000"/>
                </a:solidFill>
                <a:latin typeface="Arial"/>
                <a:cs typeface="Arial"/>
              </a:rPr>
              <a:t>проверка</a:t>
            </a:r>
            <a:r>
              <a:rPr sz="1400" spc="-3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400" spc="61" dirty="0">
                <a:solidFill>
                  <a:srgbClr val="000000"/>
                </a:solidFill>
                <a:latin typeface="Arial"/>
                <a:cs typeface="Arial"/>
              </a:rPr>
              <a:t>системы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8" name="object 12"/>
          <p:cNvSpPr txBox="1"/>
          <p:nvPr/>
        </p:nvSpPr>
        <p:spPr>
          <a:xfrm>
            <a:off x="1965773" y="4680439"/>
            <a:ext cx="1844225" cy="439855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227573">
              <a:lnSpc>
                <a:spcPct val="100400"/>
              </a:lnSpc>
              <a:spcBef>
                <a:spcPts val="58"/>
              </a:spcBef>
            </a:pPr>
            <a:r>
              <a:rPr sz="1400" spc="42" dirty="0">
                <a:solidFill>
                  <a:srgbClr val="000000"/>
                </a:solidFill>
                <a:latin typeface="Arial"/>
                <a:cs typeface="Arial"/>
              </a:rPr>
              <a:t>Детальное  </a:t>
            </a:r>
            <a:r>
              <a:rPr sz="1400" spc="58" dirty="0">
                <a:solidFill>
                  <a:srgbClr val="000000"/>
                </a:solidFill>
                <a:latin typeface="Arial"/>
                <a:cs typeface="Arial"/>
              </a:rPr>
              <a:t>проектирование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object 13"/>
          <p:cNvSpPr txBox="1"/>
          <p:nvPr/>
        </p:nvSpPr>
        <p:spPr>
          <a:xfrm rot="3817062">
            <a:off x="55025" y="3766603"/>
            <a:ext cx="1356405" cy="365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1"/>
              </a:lnSpc>
            </a:pPr>
            <a:r>
              <a:rPr sz="2100" spc="113" baseline="1207" dirty="0">
                <a:solidFill>
                  <a:srgbClr val="000000"/>
                </a:solidFill>
                <a:latin typeface="Arial"/>
                <a:cs typeface="Arial"/>
              </a:rPr>
              <a:t>Д</a:t>
            </a:r>
            <a:r>
              <a:rPr sz="2100" spc="32" baseline="1207" dirty="0">
                <a:solidFill>
                  <a:srgbClr val="000000"/>
                </a:solidFill>
                <a:latin typeface="Arial"/>
                <a:cs typeface="Arial"/>
              </a:rPr>
              <a:t>е</a:t>
            </a:r>
            <a:r>
              <a:rPr sz="1400" spc="55" dirty="0">
                <a:solidFill>
                  <a:srgbClr val="000000"/>
                </a:solidFill>
                <a:latin typeface="Arial"/>
                <a:cs typeface="Arial"/>
              </a:rPr>
              <a:t>т</a:t>
            </a:r>
            <a:r>
              <a:rPr sz="1400" spc="39" dirty="0">
                <a:solidFill>
                  <a:srgbClr val="000000"/>
                </a:solidFill>
                <a:latin typeface="Arial"/>
                <a:cs typeface="Arial"/>
              </a:rPr>
              <a:t>ализац</a:t>
            </a:r>
            <a:r>
              <a:rPr sz="1400" spc="27" dirty="0">
                <a:solidFill>
                  <a:srgbClr val="000000"/>
                </a:solidFill>
                <a:latin typeface="Arial"/>
                <a:cs typeface="Arial"/>
              </a:rPr>
              <a:t>и</a:t>
            </a:r>
            <a:r>
              <a:rPr sz="2100" spc="41" baseline="-1207" dirty="0">
                <a:solidFill>
                  <a:srgbClr val="000000"/>
                </a:solidFill>
                <a:latin typeface="Arial"/>
                <a:cs typeface="Arial"/>
              </a:rPr>
              <a:t>я</a:t>
            </a:r>
            <a:r>
              <a:rPr sz="2100" spc="-9" baseline="-120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118" baseline="-2415" dirty="0">
                <a:solidFill>
                  <a:srgbClr val="000000"/>
                </a:solidFill>
                <a:latin typeface="Arial"/>
                <a:cs typeface="Arial"/>
              </a:rPr>
              <a:t>проек</a:t>
            </a:r>
            <a:r>
              <a:rPr sz="2100" spc="22" baseline="-2415" dirty="0">
                <a:solidFill>
                  <a:srgbClr val="000000"/>
                </a:solidFill>
                <a:latin typeface="Arial"/>
                <a:cs typeface="Arial"/>
              </a:rPr>
              <a:t>т</a:t>
            </a:r>
            <a:r>
              <a:rPr sz="2100" spc="18" baseline="-3623" dirty="0">
                <a:solidFill>
                  <a:srgbClr val="000000"/>
                </a:solidFill>
                <a:latin typeface="Arial"/>
                <a:cs typeface="Arial"/>
              </a:rPr>
              <a:t>а</a:t>
            </a:r>
            <a:endParaRPr sz="2100" baseline="-3623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0" name="object 14"/>
          <p:cNvSpPr txBox="1"/>
          <p:nvPr/>
        </p:nvSpPr>
        <p:spPr>
          <a:xfrm>
            <a:off x="3262057" y="6562025"/>
            <a:ext cx="559507" cy="22360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400" spc="42" dirty="0">
                <a:solidFill>
                  <a:srgbClr val="000000"/>
                </a:solidFill>
                <a:latin typeface="Arial"/>
                <a:cs typeface="Arial"/>
              </a:rPr>
              <a:t>Время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1" name="object 15"/>
          <p:cNvSpPr txBox="1"/>
          <p:nvPr/>
        </p:nvSpPr>
        <p:spPr>
          <a:xfrm rot="17917661">
            <a:off x="5227194" y="3623066"/>
            <a:ext cx="1928248" cy="365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1"/>
              </a:lnSpc>
            </a:pPr>
            <a:r>
              <a:rPr sz="1400" spc="-73" dirty="0">
                <a:solidFill>
                  <a:srgbClr val="000000"/>
                </a:solidFill>
                <a:latin typeface="Arial"/>
                <a:cs typeface="Arial"/>
              </a:rPr>
              <a:t>Т</a:t>
            </a:r>
            <a:r>
              <a:rPr sz="1400" spc="61" dirty="0">
                <a:solidFill>
                  <a:srgbClr val="000000"/>
                </a:solidFill>
                <a:latin typeface="Arial"/>
                <a:cs typeface="Arial"/>
              </a:rPr>
              <a:t>е</a:t>
            </a:r>
            <a:r>
              <a:rPr sz="1400" spc="9" dirty="0">
                <a:solidFill>
                  <a:srgbClr val="000000"/>
                </a:solidFill>
                <a:latin typeface="Arial"/>
                <a:cs typeface="Arial"/>
              </a:rPr>
              <a:t>с</a:t>
            </a:r>
            <a:r>
              <a:rPr sz="2100" spc="77" baseline="1207" dirty="0">
                <a:solidFill>
                  <a:srgbClr val="000000"/>
                </a:solidFill>
                <a:latin typeface="Arial"/>
                <a:cs typeface="Arial"/>
              </a:rPr>
              <a:t>тировани</a:t>
            </a:r>
            <a:r>
              <a:rPr sz="2100" spc="82" baseline="1207" dirty="0">
                <a:solidFill>
                  <a:srgbClr val="000000"/>
                </a:solidFill>
                <a:latin typeface="Arial"/>
                <a:cs typeface="Arial"/>
              </a:rPr>
              <a:t>е</a:t>
            </a:r>
            <a:r>
              <a:rPr sz="2100" spc="-36" baseline="1207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82" baseline="7246" dirty="0">
                <a:solidFill>
                  <a:srgbClr val="000000"/>
                </a:solidFill>
                <a:latin typeface="Arial"/>
                <a:cs typeface="Arial"/>
              </a:rPr>
              <a:t>и</a:t>
            </a:r>
            <a:r>
              <a:rPr sz="2100" spc="-73" baseline="724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100" spc="150" baseline="8454" dirty="0" smtClean="0">
                <a:solidFill>
                  <a:srgbClr val="000000"/>
                </a:solidFill>
                <a:latin typeface="Arial"/>
                <a:cs typeface="Arial"/>
              </a:rPr>
              <a:t>к</a:t>
            </a:r>
            <a:r>
              <a:rPr sz="2100" spc="95" baseline="8454" dirty="0" smtClean="0">
                <a:solidFill>
                  <a:srgbClr val="000000"/>
                </a:solidFill>
                <a:latin typeface="Arial"/>
                <a:cs typeface="Arial"/>
              </a:rPr>
              <a:t>омпоновка</a:t>
            </a:r>
            <a:r>
              <a:rPr lang="ru-RU" sz="2100" spc="95" baseline="8454" dirty="0" smtClean="0">
                <a:solidFill>
                  <a:srgbClr val="000000"/>
                </a:solidFill>
                <a:latin typeface="Arial"/>
                <a:cs typeface="Arial"/>
              </a:rPr>
              <a:t> проекта</a:t>
            </a:r>
            <a:endParaRPr sz="2100" baseline="8454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3" name="object 17"/>
          <p:cNvSpPr txBox="1"/>
          <p:nvPr/>
        </p:nvSpPr>
        <p:spPr>
          <a:xfrm>
            <a:off x="3508883" y="4661546"/>
            <a:ext cx="1349620" cy="6561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-50828" algn="ctr">
              <a:lnSpc>
                <a:spcPct val="100400"/>
              </a:lnSpc>
              <a:spcBef>
                <a:spcPts val="58"/>
              </a:spcBef>
            </a:pPr>
            <a:r>
              <a:rPr sz="1400" spc="42" dirty="0">
                <a:solidFill>
                  <a:srgbClr val="000000"/>
                </a:solidFill>
                <a:latin typeface="Arial"/>
                <a:cs typeface="Arial"/>
              </a:rPr>
              <a:t>Модульное  </a:t>
            </a:r>
            <a:r>
              <a:rPr sz="1400" spc="52" dirty="0">
                <a:solidFill>
                  <a:srgbClr val="000000"/>
                </a:solidFill>
                <a:latin typeface="Arial"/>
                <a:cs typeface="Arial"/>
              </a:rPr>
              <a:t>тестирование</a:t>
            </a:r>
            <a:r>
              <a:rPr sz="14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400" spc="55" dirty="0">
                <a:solidFill>
                  <a:srgbClr val="000000"/>
                </a:solidFill>
                <a:latin typeface="Arial"/>
                <a:cs typeface="Arial"/>
              </a:rPr>
              <a:t>и  </a:t>
            </a:r>
            <a:r>
              <a:rPr sz="1400" spc="52" dirty="0">
                <a:solidFill>
                  <a:srgbClr val="000000"/>
                </a:solidFill>
                <a:latin typeface="Arial"/>
                <a:cs typeface="Arial"/>
              </a:rPr>
              <a:t>интеграция</a:t>
            </a:r>
            <a:endParaRPr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4" name="object 18"/>
          <p:cNvSpPr txBox="1"/>
          <p:nvPr/>
        </p:nvSpPr>
        <p:spPr>
          <a:xfrm>
            <a:off x="2435532" y="5567688"/>
            <a:ext cx="2027607" cy="426386"/>
          </a:xfrm>
          <a:prstGeom prst="rect">
            <a:avLst/>
          </a:prstGeom>
        </p:spPr>
        <p:txBody>
          <a:bodyPr vert="horz" wrap="square" lIns="0" tIns="10782" rIns="0" bIns="0" rtlCol="0">
            <a:spAutoFit/>
          </a:bodyPr>
          <a:lstStyle/>
          <a:p>
            <a:pPr marL="7701">
              <a:spcBef>
                <a:spcPts val="85"/>
              </a:spcBef>
            </a:pPr>
            <a:r>
              <a:rPr sz="2700" spc="-76" dirty="0">
                <a:solidFill>
                  <a:srgbClr val="22358F"/>
                </a:solidFill>
                <a:latin typeface="Arial"/>
                <a:cs typeface="Arial"/>
              </a:rPr>
              <a:t>Р</a:t>
            </a:r>
            <a:r>
              <a:rPr sz="2700" spc="118" dirty="0">
                <a:solidFill>
                  <a:srgbClr val="22358F"/>
                </a:solidFill>
                <a:latin typeface="Arial"/>
                <a:cs typeface="Arial"/>
              </a:rPr>
              <a:t>еализация</a:t>
            </a:r>
            <a:endParaRPr sz="2700" dirty="0">
              <a:latin typeface="Arial"/>
              <a:cs typeface="Arial"/>
            </a:endParaRPr>
          </a:p>
        </p:txBody>
      </p:sp>
      <p:grpSp>
        <p:nvGrpSpPr>
          <p:cNvPr id="45" name="object 19"/>
          <p:cNvGrpSpPr/>
          <p:nvPr/>
        </p:nvGrpSpPr>
        <p:grpSpPr>
          <a:xfrm>
            <a:off x="213175" y="2227834"/>
            <a:ext cx="1738696" cy="3259478"/>
            <a:chOff x="4659543" y="2596779"/>
            <a:chExt cx="2954020" cy="7560309"/>
          </a:xfrm>
        </p:grpSpPr>
        <p:sp>
          <p:nvSpPr>
            <p:cNvPr id="46" name="object 20"/>
            <p:cNvSpPr/>
            <p:nvPr/>
          </p:nvSpPr>
          <p:spPr>
            <a:xfrm>
              <a:off x="4680485" y="2617721"/>
              <a:ext cx="2821940" cy="7496809"/>
            </a:xfrm>
            <a:custGeom>
              <a:avLst/>
              <a:gdLst/>
              <a:ahLst/>
              <a:cxnLst/>
              <a:rect l="l" t="t" r="r" b="b"/>
              <a:pathLst>
                <a:path w="2821940" h="7496809">
                  <a:moveTo>
                    <a:pt x="0" y="0"/>
                  </a:moveTo>
                  <a:lnTo>
                    <a:pt x="2821610" y="7496525"/>
                  </a:lnTo>
                </a:path>
              </a:pathLst>
            </a:custGeom>
            <a:ln w="41883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1"/>
            <p:cNvSpPr/>
            <p:nvPr/>
          </p:nvSpPr>
          <p:spPr>
            <a:xfrm>
              <a:off x="7292887" y="9908096"/>
              <a:ext cx="320675" cy="248920"/>
            </a:xfrm>
            <a:custGeom>
              <a:avLst/>
              <a:gdLst/>
              <a:ahLst/>
              <a:cxnLst/>
              <a:rect l="l" t="t" r="r" b="b"/>
              <a:pathLst>
                <a:path w="320675" h="248920">
                  <a:moveTo>
                    <a:pt x="281823" y="0"/>
                  </a:moveTo>
                  <a:lnTo>
                    <a:pt x="203501" y="191125"/>
                  </a:lnTo>
                  <a:lnTo>
                    <a:pt x="18648" y="99065"/>
                  </a:lnTo>
                  <a:lnTo>
                    <a:pt x="0" y="136603"/>
                  </a:lnTo>
                  <a:lnTo>
                    <a:pt x="225165" y="248673"/>
                  </a:lnTo>
                  <a:lnTo>
                    <a:pt x="320597" y="15936"/>
                  </a:lnTo>
                  <a:lnTo>
                    <a:pt x="281823" y="0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22"/>
          <p:cNvGrpSpPr/>
          <p:nvPr/>
        </p:nvGrpSpPr>
        <p:grpSpPr>
          <a:xfrm>
            <a:off x="2181674" y="6374514"/>
            <a:ext cx="2656631" cy="147835"/>
            <a:chOff x="8114936" y="10362448"/>
            <a:chExt cx="4513580" cy="342900"/>
          </a:xfrm>
        </p:grpSpPr>
        <p:sp>
          <p:nvSpPr>
            <p:cNvPr id="49" name="object 23"/>
            <p:cNvSpPr/>
            <p:nvPr/>
          </p:nvSpPr>
          <p:spPr>
            <a:xfrm>
              <a:off x="8114936" y="10533710"/>
              <a:ext cx="4467860" cy="0"/>
            </a:xfrm>
            <a:custGeom>
              <a:avLst/>
              <a:gdLst/>
              <a:ahLst/>
              <a:cxnLst/>
              <a:rect l="l" t="t" r="r" b="b"/>
              <a:pathLst>
                <a:path w="4467859">
                  <a:moveTo>
                    <a:pt x="0" y="0"/>
                  </a:moveTo>
                  <a:lnTo>
                    <a:pt x="4467528" y="0"/>
                  </a:lnTo>
                </a:path>
              </a:pathLst>
            </a:custGeom>
            <a:ln w="41883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4"/>
            <p:cNvSpPr/>
            <p:nvPr/>
          </p:nvSpPr>
          <p:spPr>
            <a:xfrm>
              <a:off x="12415130" y="10362448"/>
              <a:ext cx="213360" cy="342900"/>
            </a:xfrm>
            <a:custGeom>
              <a:avLst/>
              <a:gdLst/>
              <a:ahLst/>
              <a:cxnLst/>
              <a:rect l="l" t="t" r="r" b="b"/>
              <a:pathLst>
                <a:path w="213359" h="342900">
                  <a:moveTo>
                    <a:pt x="28575" y="0"/>
                  </a:moveTo>
                  <a:lnTo>
                    <a:pt x="0" y="30679"/>
                  </a:lnTo>
                  <a:lnTo>
                    <a:pt x="151283" y="171303"/>
                  </a:lnTo>
                  <a:lnTo>
                    <a:pt x="0" y="311875"/>
                  </a:lnTo>
                  <a:lnTo>
                    <a:pt x="28575" y="342555"/>
                  </a:lnTo>
                  <a:lnTo>
                    <a:pt x="212778" y="171303"/>
                  </a:lnTo>
                  <a:lnTo>
                    <a:pt x="28575" y="0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25"/>
          <p:cNvGrpSpPr/>
          <p:nvPr/>
        </p:nvGrpSpPr>
        <p:grpSpPr>
          <a:xfrm>
            <a:off x="4941189" y="2183380"/>
            <a:ext cx="1738696" cy="3259478"/>
            <a:chOff x="13203766" y="2523472"/>
            <a:chExt cx="2954020" cy="7560309"/>
          </a:xfrm>
        </p:grpSpPr>
        <p:sp>
          <p:nvSpPr>
            <p:cNvPr id="52" name="object 26"/>
            <p:cNvSpPr/>
            <p:nvPr/>
          </p:nvSpPr>
          <p:spPr>
            <a:xfrm>
              <a:off x="13224707" y="2565995"/>
              <a:ext cx="2821940" cy="7496809"/>
            </a:xfrm>
            <a:custGeom>
              <a:avLst/>
              <a:gdLst/>
              <a:ahLst/>
              <a:cxnLst/>
              <a:rect l="l" t="t" r="r" b="b"/>
              <a:pathLst>
                <a:path w="2821940" h="7496809">
                  <a:moveTo>
                    <a:pt x="2821610" y="0"/>
                  </a:moveTo>
                  <a:lnTo>
                    <a:pt x="0" y="7496525"/>
                  </a:lnTo>
                </a:path>
              </a:pathLst>
            </a:custGeom>
            <a:ln w="41883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27"/>
            <p:cNvSpPr/>
            <p:nvPr/>
          </p:nvSpPr>
          <p:spPr>
            <a:xfrm>
              <a:off x="15837110" y="2523472"/>
              <a:ext cx="320675" cy="248920"/>
            </a:xfrm>
            <a:custGeom>
              <a:avLst/>
              <a:gdLst/>
              <a:ahLst/>
              <a:cxnLst/>
              <a:rect l="l" t="t" r="r" b="b"/>
              <a:pathLst>
                <a:path w="320675" h="248919">
                  <a:moveTo>
                    <a:pt x="225165" y="0"/>
                  </a:moveTo>
                  <a:lnTo>
                    <a:pt x="0" y="112069"/>
                  </a:lnTo>
                  <a:lnTo>
                    <a:pt x="18648" y="149608"/>
                  </a:lnTo>
                  <a:lnTo>
                    <a:pt x="203501" y="57547"/>
                  </a:lnTo>
                  <a:lnTo>
                    <a:pt x="281823" y="248673"/>
                  </a:lnTo>
                  <a:lnTo>
                    <a:pt x="320597" y="232736"/>
                  </a:lnTo>
                  <a:lnTo>
                    <a:pt x="225165" y="0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28"/>
          <p:cNvSpPr/>
          <p:nvPr/>
        </p:nvSpPr>
        <p:spPr>
          <a:xfrm>
            <a:off x="2126111" y="6059297"/>
            <a:ext cx="2770627" cy="90343"/>
          </a:xfrm>
          <a:custGeom>
            <a:avLst/>
            <a:gdLst/>
            <a:ahLst/>
            <a:cxnLst/>
            <a:rect l="l" t="t" r="r" b="b"/>
            <a:pathLst>
              <a:path w="4707255" h="209550">
                <a:moveTo>
                  <a:pt x="4706662" y="0"/>
                </a:moveTo>
                <a:lnTo>
                  <a:pt x="0" y="0"/>
                </a:lnTo>
                <a:lnTo>
                  <a:pt x="78845" y="209417"/>
                </a:lnTo>
                <a:lnTo>
                  <a:pt x="4627817" y="209417"/>
                </a:lnTo>
                <a:lnTo>
                  <a:pt x="4706662" y="0"/>
                </a:lnTo>
                <a:close/>
              </a:path>
            </a:pathLst>
          </a:custGeom>
          <a:solidFill>
            <a:srgbClr val="FAD3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1" name="object 158"/>
          <p:cNvGrpSpPr/>
          <p:nvPr/>
        </p:nvGrpSpPr>
        <p:grpSpPr>
          <a:xfrm>
            <a:off x="7638143" y="2485570"/>
            <a:ext cx="4136571" cy="3955143"/>
            <a:chOff x="11633140" y="3759034"/>
            <a:chExt cx="7591425" cy="6837680"/>
          </a:xfrm>
        </p:grpSpPr>
        <p:sp>
          <p:nvSpPr>
            <p:cNvPr id="72" name="object 159"/>
            <p:cNvSpPr/>
            <p:nvPr/>
          </p:nvSpPr>
          <p:spPr>
            <a:xfrm>
              <a:off x="14750123" y="4339786"/>
              <a:ext cx="1022350" cy="1352550"/>
            </a:xfrm>
            <a:custGeom>
              <a:avLst/>
              <a:gdLst/>
              <a:ahLst/>
              <a:cxnLst/>
              <a:rect l="l" t="t" r="r" b="b"/>
              <a:pathLst>
                <a:path w="1022350" h="1352550">
                  <a:moveTo>
                    <a:pt x="791222" y="335915"/>
                  </a:moveTo>
                  <a:lnTo>
                    <a:pt x="790422" y="294411"/>
                  </a:lnTo>
                  <a:lnTo>
                    <a:pt x="787615" y="253352"/>
                  </a:lnTo>
                  <a:lnTo>
                    <a:pt x="782167" y="213347"/>
                  </a:lnTo>
                  <a:lnTo>
                    <a:pt x="773455" y="175006"/>
                  </a:lnTo>
                  <a:lnTo>
                    <a:pt x="760844" y="138899"/>
                  </a:lnTo>
                  <a:lnTo>
                    <a:pt x="750544" y="118910"/>
                  </a:lnTo>
                  <a:lnTo>
                    <a:pt x="750544" y="335915"/>
                  </a:lnTo>
                  <a:lnTo>
                    <a:pt x="746671" y="388912"/>
                  </a:lnTo>
                  <a:lnTo>
                    <a:pt x="735533" y="438810"/>
                  </a:lnTo>
                  <a:lnTo>
                    <a:pt x="717804" y="484797"/>
                  </a:lnTo>
                  <a:lnTo>
                    <a:pt x="694156" y="526008"/>
                  </a:lnTo>
                  <a:lnTo>
                    <a:pt x="665276" y="561606"/>
                  </a:lnTo>
                  <a:lnTo>
                    <a:pt x="631850" y="590765"/>
                  </a:lnTo>
                  <a:lnTo>
                    <a:pt x="594550" y="612622"/>
                  </a:lnTo>
                  <a:lnTo>
                    <a:pt x="554062" y="626364"/>
                  </a:lnTo>
                  <a:lnTo>
                    <a:pt x="511086" y="631126"/>
                  </a:lnTo>
                  <a:lnTo>
                    <a:pt x="468096" y="626364"/>
                  </a:lnTo>
                  <a:lnTo>
                    <a:pt x="427609" y="612622"/>
                  </a:lnTo>
                  <a:lnTo>
                    <a:pt x="390309" y="590765"/>
                  </a:lnTo>
                  <a:lnTo>
                    <a:pt x="356882" y="561606"/>
                  </a:lnTo>
                  <a:lnTo>
                    <a:pt x="328002" y="526008"/>
                  </a:lnTo>
                  <a:lnTo>
                    <a:pt x="304355" y="484797"/>
                  </a:lnTo>
                  <a:lnTo>
                    <a:pt x="286613" y="438810"/>
                  </a:lnTo>
                  <a:lnTo>
                    <a:pt x="275475" y="388912"/>
                  </a:lnTo>
                  <a:lnTo>
                    <a:pt x="271614" y="335915"/>
                  </a:lnTo>
                  <a:lnTo>
                    <a:pt x="272948" y="284581"/>
                  </a:lnTo>
                  <a:lnTo>
                    <a:pt x="277444" y="237159"/>
                  </a:lnTo>
                  <a:lnTo>
                    <a:pt x="285775" y="193992"/>
                  </a:lnTo>
                  <a:lnTo>
                    <a:pt x="298665" y="155448"/>
                  </a:lnTo>
                  <a:lnTo>
                    <a:pt x="316814" y="121856"/>
                  </a:lnTo>
                  <a:lnTo>
                    <a:pt x="371716" y="70967"/>
                  </a:lnTo>
                  <a:lnTo>
                    <a:pt x="409867" y="54381"/>
                  </a:lnTo>
                  <a:lnTo>
                    <a:pt x="456082" y="44170"/>
                  </a:lnTo>
                  <a:lnTo>
                    <a:pt x="511086" y="40690"/>
                  </a:lnTo>
                  <a:lnTo>
                    <a:pt x="564565" y="43967"/>
                  </a:lnTo>
                  <a:lnTo>
                    <a:pt x="610730" y="53860"/>
                  </a:lnTo>
                  <a:lnTo>
                    <a:pt x="649744" y="70421"/>
                  </a:lnTo>
                  <a:lnTo>
                    <a:pt x="681799" y="93738"/>
                  </a:lnTo>
                  <a:lnTo>
                    <a:pt x="707047" y="123901"/>
                  </a:lnTo>
                  <a:lnTo>
                    <a:pt x="726528" y="162331"/>
                  </a:lnTo>
                  <a:lnTo>
                    <a:pt x="740067" y="209499"/>
                  </a:lnTo>
                  <a:lnTo>
                    <a:pt x="747979" y="266852"/>
                  </a:lnTo>
                  <a:lnTo>
                    <a:pt x="750544" y="335915"/>
                  </a:lnTo>
                  <a:lnTo>
                    <a:pt x="750544" y="118910"/>
                  </a:lnTo>
                  <a:lnTo>
                    <a:pt x="721461" y="75895"/>
                  </a:lnTo>
                  <a:lnTo>
                    <a:pt x="677913" y="40690"/>
                  </a:lnTo>
                  <a:lnTo>
                    <a:pt x="617550" y="13347"/>
                  </a:lnTo>
                  <a:lnTo>
                    <a:pt x="568452" y="3441"/>
                  </a:lnTo>
                  <a:lnTo>
                    <a:pt x="511086" y="0"/>
                  </a:lnTo>
                  <a:lnTo>
                    <a:pt x="453707" y="3441"/>
                  </a:lnTo>
                  <a:lnTo>
                    <a:pt x="404609" y="13347"/>
                  </a:lnTo>
                  <a:lnTo>
                    <a:pt x="363156" y="29133"/>
                  </a:lnTo>
                  <a:lnTo>
                    <a:pt x="328726" y="50177"/>
                  </a:lnTo>
                  <a:lnTo>
                    <a:pt x="278434" y="105664"/>
                  </a:lnTo>
                  <a:lnTo>
                    <a:pt x="248704" y="175006"/>
                  </a:lnTo>
                  <a:lnTo>
                    <a:pt x="239991" y="213347"/>
                  </a:lnTo>
                  <a:lnTo>
                    <a:pt x="234543" y="253352"/>
                  </a:lnTo>
                  <a:lnTo>
                    <a:pt x="231736" y="294411"/>
                  </a:lnTo>
                  <a:lnTo>
                    <a:pt x="230936" y="335915"/>
                  </a:lnTo>
                  <a:lnTo>
                    <a:pt x="233972" y="385483"/>
                  </a:lnTo>
                  <a:lnTo>
                    <a:pt x="242811" y="432816"/>
                  </a:lnTo>
                  <a:lnTo>
                    <a:pt x="257009" y="477393"/>
                  </a:lnTo>
                  <a:lnTo>
                    <a:pt x="276123" y="518680"/>
                  </a:lnTo>
                  <a:lnTo>
                    <a:pt x="299732" y="556171"/>
                  </a:lnTo>
                  <a:lnTo>
                    <a:pt x="327380" y="589318"/>
                  </a:lnTo>
                  <a:lnTo>
                    <a:pt x="358648" y="617626"/>
                  </a:lnTo>
                  <a:lnTo>
                    <a:pt x="393077" y="640549"/>
                  </a:lnTo>
                  <a:lnTo>
                    <a:pt x="430263" y="657567"/>
                  </a:lnTo>
                  <a:lnTo>
                    <a:pt x="469734" y="668172"/>
                  </a:lnTo>
                  <a:lnTo>
                    <a:pt x="511086" y="671817"/>
                  </a:lnTo>
                  <a:lnTo>
                    <a:pt x="552424" y="668172"/>
                  </a:lnTo>
                  <a:lnTo>
                    <a:pt x="591896" y="657567"/>
                  </a:lnTo>
                  <a:lnTo>
                    <a:pt x="629069" y="640549"/>
                  </a:lnTo>
                  <a:lnTo>
                    <a:pt x="663511" y="617626"/>
                  </a:lnTo>
                  <a:lnTo>
                    <a:pt x="694766" y="589318"/>
                  </a:lnTo>
                  <a:lnTo>
                    <a:pt x="722426" y="556171"/>
                  </a:lnTo>
                  <a:lnTo>
                    <a:pt x="746023" y="518680"/>
                  </a:lnTo>
                  <a:lnTo>
                    <a:pt x="765136" y="477393"/>
                  </a:lnTo>
                  <a:lnTo>
                    <a:pt x="779335" y="432816"/>
                  </a:lnTo>
                  <a:lnTo>
                    <a:pt x="788174" y="385483"/>
                  </a:lnTo>
                  <a:lnTo>
                    <a:pt x="791222" y="335915"/>
                  </a:lnTo>
                  <a:close/>
                </a:path>
                <a:path w="1022350" h="1352550">
                  <a:moveTo>
                    <a:pt x="1022261" y="1155433"/>
                  </a:moveTo>
                  <a:lnTo>
                    <a:pt x="1021727" y="1150632"/>
                  </a:lnTo>
                  <a:lnTo>
                    <a:pt x="1021588" y="1141069"/>
                  </a:lnTo>
                  <a:lnTo>
                    <a:pt x="1019975" y="1081138"/>
                  </a:lnTo>
                  <a:lnTo>
                    <a:pt x="1016876" y="1026668"/>
                  </a:lnTo>
                  <a:lnTo>
                    <a:pt x="1011872" y="977455"/>
                  </a:lnTo>
                  <a:lnTo>
                    <a:pt x="1004570" y="933157"/>
                  </a:lnTo>
                  <a:lnTo>
                    <a:pt x="994549" y="893457"/>
                  </a:lnTo>
                  <a:lnTo>
                    <a:pt x="981392" y="857948"/>
                  </a:lnTo>
                  <a:lnTo>
                    <a:pt x="981392" y="1180350"/>
                  </a:lnTo>
                  <a:lnTo>
                    <a:pt x="974382" y="1189075"/>
                  </a:lnTo>
                  <a:lnTo>
                    <a:pt x="941349" y="1217891"/>
                  </a:lnTo>
                  <a:lnTo>
                    <a:pt x="875753" y="1253744"/>
                  </a:lnTo>
                  <a:lnTo>
                    <a:pt x="827976" y="1271320"/>
                  </a:lnTo>
                  <a:lnTo>
                    <a:pt x="768731" y="1287068"/>
                  </a:lnTo>
                  <a:lnTo>
                    <a:pt x="696912" y="1299794"/>
                  </a:lnTo>
                  <a:lnTo>
                    <a:pt x="611403" y="1308303"/>
                  </a:lnTo>
                  <a:lnTo>
                    <a:pt x="511111" y="1311414"/>
                  </a:lnTo>
                  <a:lnTo>
                    <a:pt x="410616" y="1308290"/>
                  </a:lnTo>
                  <a:lnTo>
                    <a:pt x="324967" y="1299743"/>
                  </a:lnTo>
                  <a:lnTo>
                    <a:pt x="253060" y="1286979"/>
                  </a:lnTo>
                  <a:lnTo>
                    <a:pt x="193789" y="1271193"/>
                  </a:lnTo>
                  <a:lnTo>
                    <a:pt x="146011" y="1253578"/>
                  </a:lnTo>
                  <a:lnTo>
                    <a:pt x="108635" y="1235354"/>
                  </a:lnTo>
                  <a:lnTo>
                    <a:pt x="60604" y="1201864"/>
                  </a:lnTo>
                  <a:lnTo>
                    <a:pt x="40779" y="1180350"/>
                  </a:lnTo>
                  <a:lnTo>
                    <a:pt x="40894" y="1153985"/>
                  </a:lnTo>
                  <a:lnTo>
                    <a:pt x="41008" y="1152575"/>
                  </a:lnTo>
                  <a:lnTo>
                    <a:pt x="41300" y="1141818"/>
                  </a:lnTo>
                  <a:lnTo>
                    <a:pt x="43192" y="1073175"/>
                  </a:lnTo>
                  <a:lnTo>
                    <a:pt x="46647" y="1015949"/>
                  </a:lnTo>
                  <a:lnTo>
                    <a:pt x="52197" y="967460"/>
                  </a:lnTo>
                  <a:lnTo>
                    <a:pt x="60540" y="924687"/>
                  </a:lnTo>
                  <a:lnTo>
                    <a:pt x="72288" y="887171"/>
                  </a:lnTo>
                  <a:lnTo>
                    <a:pt x="108419" y="825969"/>
                  </a:lnTo>
                  <a:lnTo>
                    <a:pt x="165455" y="780021"/>
                  </a:lnTo>
                  <a:lnTo>
                    <a:pt x="203339" y="761568"/>
                  </a:lnTo>
                  <a:lnTo>
                    <a:pt x="248272" y="745502"/>
                  </a:lnTo>
                  <a:lnTo>
                    <a:pt x="300863" y="731342"/>
                  </a:lnTo>
                  <a:lnTo>
                    <a:pt x="361721" y="718604"/>
                  </a:lnTo>
                  <a:lnTo>
                    <a:pt x="381152" y="734225"/>
                  </a:lnTo>
                  <a:lnTo>
                    <a:pt x="412127" y="751547"/>
                  </a:lnTo>
                  <a:lnTo>
                    <a:pt x="455256" y="765606"/>
                  </a:lnTo>
                  <a:lnTo>
                    <a:pt x="511111" y="771398"/>
                  </a:lnTo>
                  <a:lnTo>
                    <a:pt x="566991" y="765594"/>
                  </a:lnTo>
                  <a:lnTo>
                    <a:pt x="610108" y="751547"/>
                  </a:lnTo>
                  <a:lnTo>
                    <a:pt x="641070" y="734212"/>
                  </a:lnTo>
                  <a:lnTo>
                    <a:pt x="645439" y="730707"/>
                  </a:lnTo>
                  <a:lnTo>
                    <a:pt x="660476" y="718604"/>
                  </a:lnTo>
                  <a:lnTo>
                    <a:pt x="727671" y="732878"/>
                  </a:lnTo>
                  <a:lnTo>
                    <a:pt x="783971" y="748715"/>
                  </a:lnTo>
                  <a:lnTo>
                    <a:pt x="830529" y="766622"/>
                  </a:lnTo>
                  <a:lnTo>
                    <a:pt x="868438" y="787095"/>
                  </a:lnTo>
                  <a:lnTo>
                    <a:pt x="898842" y="810628"/>
                  </a:lnTo>
                  <a:lnTo>
                    <a:pt x="942797" y="871842"/>
                  </a:lnTo>
                  <a:lnTo>
                    <a:pt x="957618" y="912012"/>
                  </a:lnTo>
                  <a:lnTo>
                    <a:pt x="968082" y="958684"/>
                  </a:lnTo>
                  <a:lnTo>
                    <a:pt x="974953" y="1012266"/>
                  </a:lnTo>
                  <a:lnTo>
                    <a:pt x="978966" y="1073175"/>
                  </a:lnTo>
                  <a:lnTo>
                    <a:pt x="980884" y="1141069"/>
                  </a:lnTo>
                  <a:lnTo>
                    <a:pt x="981036" y="1150200"/>
                  </a:lnTo>
                  <a:lnTo>
                    <a:pt x="981252" y="1160195"/>
                  </a:lnTo>
                  <a:lnTo>
                    <a:pt x="981329" y="1161237"/>
                  </a:lnTo>
                  <a:lnTo>
                    <a:pt x="981392" y="1180350"/>
                  </a:lnTo>
                  <a:lnTo>
                    <a:pt x="981392" y="857948"/>
                  </a:lnTo>
                  <a:lnTo>
                    <a:pt x="944257" y="798588"/>
                  </a:lnTo>
                  <a:lnTo>
                    <a:pt x="889825" y="752284"/>
                  </a:lnTo>
                  <a:lnTo>
                    <a:pt x="855116" y="733221"/>
                  </a:lnTo>
                  <a:lnTo>
                    <a:pt x="814882" y="716457"/>
                  </a:lnTo>
                  <a:lnTo>
                    <a:pt x="768718" y="701649"/>
                  </a:lnTo>
                  <a:lnTo>
                    <a:pt x="716216" y="688479"/>
                  </a:lnTo>
                  <a:lnTo>
                    <a:pt x="656983" y="676605"/>
                  </a:lnTo>
                  <a:lnTo>
                    <a:pt x="645045" y="674611"/>
                  </a:lnTo>
                  <a:lnTo>
                    <a:pt x="637463" y="683945"/>
                  </a:lnTo>
                  <a:lnTo>
                    <a:pt x="629361" y="692048"/>
                  </a:lnTo>
                  <a:lnTo>
                    <a:pt x="606437" y="708050"/>
                  </a:lnTo>
                  <a:lnTo>
                    <a:pt x="567486" y="723671"/>
                  </a:lnTo>
                  <a:lnTo>
                    <a:pt x="511111" y="730707"/>
                  </a:lnTo>
                  <a:lnTo>
                    <a:pt x="454723" y="723671"/>
                  </a:lnTo>
                  <a:lnTo>
                    <a:pt x="442099" y="718604"/>
                  </a:lnTo>
                  <a:lnTo>
                    <a:pt x="415734" y="708037"/>
                  </a:lnTo>
                  <a:lnTo>
                    <a:pt x="392887" y="692099"/>
                  </a:lnTo>
                  <a:lnTo>
                    <a:pt x="384835" y="684072"/>
                  </a:lnTo>
                  <a:lnTo>
                    <a:pt x="377278" y="674433"/>
                  </a:lnTo>
                  <a:lnTo>
                    <a:pt x="365226" y="676605"/>
                  </a:lnTo>
                  <a:lnTo>
                    <a:pt x="300075" y="689800"/>
                  </a:lnTo>
                  <a:lnTo>
                    <a:pt x="243865" y="704380"/>
                  </a:lnTo>
                  <a:lnTo>
                    <a:pt x="195795" y="720750"/>
                  </a:lnTo>
                  <a:lnTo>
                    <a:pt x="155016" y="739254"/>
                  </a:lnTo>
                  <a:lnTo>
                    <a:pt x="120713" y="760272"/>
                  </a:lnTo>
                  <a:lnTo>
                    <a:pt x="68237" y="811390"/>
                  </a:lnTo>
                  <a:lnTo>
                    <a:pt x="40728" y="860183"/>
                  </a:lnTo>
                  <a:lnTo>
                    <a:pt x="40728" y="1153668"/>
                  </a:lnTo>
                  <a:lnTo>
                    <a:pt x="40665" y="1153452"/>
                  </a:lnTo>
                  <a:lnTo>
                    <a:pt x="40728" y="1153668"/>
                  </a:lnTo>
                  <a:lnTo>
                    <a:pt x="40728" y="860183"/>
                  </a:lnTo>
                  <a:lnTo>
                    <a:pt x="20447" y="919810"/>
                  </a:lnTo>
                  <a:lnTo>
                    <a:pt x="11912" y="964831"/>
                  </a:lnTo>
                  <a:lnTo>
                    <a:pt x="6172" y="1014857"/>
                  </a:lnTo>
                  <a:lnTo>
                    <a:pt x="2654" y="1070216"/>
                  </a:lnTo>
                  <a:lnTo>
                    <a:pt x="812" y="1131252"/>
                  </a:lnTo>
                  <a:lnTo>
                    <a:pt x="596" y="1141641"/>
                  </a:lnTo>
                  <a:lnTo>
                    <a:pt x="254" y="1143114"/>
                  </a:lnTo>
                  <a:lnTo>
                    <a:pt x="0" y="1149388"/>
                  </a:lnTo>
                  <a:lnTo>
                    <a:pt x="25" y="1154874"/>
                  </a:lnTo>
                  <a:lnTo>
                    <a:pt x="88" y="1190904"/>
                  </a:lnTo>
                  <a:lnTo>
                    <a:pt x="23139" y="1222400"/>
                  </a:lnTo>
                  <a:lnTo>
                    <a:pt x="65519" y="1256931"/>
                  </a:lnTo>
                  <a:lnTo>
                    <a:pt x="139395" y="1295019"/>
                  </a:lnTo>
                  <a:lnTo>
                    <a:pt x="190487" y="1312837"/>
                  </a:lnTo>
                  <a:lnTo>
                    <a:pt x="252260" y="1328483"/>
                  </a:lnTo>
                  <a:lnTo>
                    <a:pt x="325666" y="1340916"/>
                  </a:lnTo>
                  <a:lnTo>
                    <a:pt x="411645" y="1349133"/>
                  </a:lnTo>
                  <a:lnTo>
                    <a:pt x="511111" y="1352092"/>
                  </a:lnTo>
                  <a:lnTo>
                    <a:pt x="610577" y="1349133"/>
                  </a:lnTo>
                  <a:lnTo>
                    <a:pt x="696556" y="1340916"/>
                  </a:lnTo>
                  <a:lnTo>
                    <a:pt x="769950" y="1328483"/>
                  </a:lnTo>
                  <a:lnTo>
                    <a:pt x="831735" y="1312837"/>
                  </a:lnTo>
                  <a:lnTo>
                    <a:pt x="882827" y="1295019"/>
                  </a:lnTo>
                  <a:lnTo>
                    <a:pt x="924166" y="1276032"/>
                  </a:lnTo>
                  <a:lnTo>
                    <a:pt x="981354" y="1238707"/>
                  </a:lnTo>
                  <a:lnTo>
                    <a:pt x="1010805" y="1209014"/>
                  </a:lnTo>
                  <a:lnTo>
                    <a:pt x="1022146" y="1162570"/>
                  </a:lnTo>
                  <a:lnTo>
                    <a:pt x="1022261" y="1155433"/>
                  </a:lnTo>
                  <a:close/>
                </a:path>
              </a:pathLst>
            </a:custGeom>
            <a:solidFill>
              <a:srgbClr val="22358F"/>
            </a:solidFill>
            <a:ln>
              <a:solidFill>
                <a:srgbClr val="0F9B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160"/>
            <p:cNvSpPr/>
            <p:nvPr/>
          </p:nvSpPr>
          <p:spPr>
            <a:xfrm>
              <a:off x="11654095" y="3779989"/>
              <a:ext cx="3602354" cy="3246120"/>
            </a:xfrm>
            <a:custGeom>
              <a:avLst/>
              <a:gdLst/>
              <a:ahLst/>
              <a:cxnLst/>
              <a:rect l="l" t="t" r="r" b="b"/>
              <a:pathLst>
                <a:path w="3602355" h="3246120">
                  <a:moveTo>
                    <a:pt x="0" y="0"/>
                  </a:moveTo>
                  <a:lnTo>
                    <a:pt x="3601984" y="3245974"/>
                  </a:lnTo>
                </a:path>
              </a:pathLst>
            </a:custGeom>
            <a:ln w="41883">
              <a:solidFill>
                <a:srgbClr val="DD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161"/>
            <p:cNvSpPr/>
            <p:nvPr/>
          </p:nvSpPr>
          <p:spPr>
            <a:xfrm>
              <a:off x="15256080" y="3779989"/>
              <a:ext cx="3947795" cy="3246120"/>
            </a:xfrm>
            <a:custGeom>
              <a:avLst/>
              <a:gdLst/>
              <a:ahLst/>
              <a:cxnLst/>
              <a:rect l="l" t="t" r="r" b="b"/>
              <a:pathLst>
                <a:path w="3947794" h="3246120">
                  <a:moveTo>
                    <a:pt x="3947523" y="0"/>
                  </a:moveTo>
                  <a:lnTo>
                    <a:pt x="0" y="3245974"/>
                  </a:lnTo>
                </a:path>
              </a:pathLst>
            </a:custGeom>
            <a:ln w="41883">
              <a:solidFill>
                <a:srgbClr val="DD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162"/>
            <p:cNvSpPr/>
            <p:nvPr/>
          </p:nvSpPr>
          <p:spPr>
            <a:xfrm>
              <a:off x="15256080" y="7025964"/>
              <a:ext cx="0" cy="3549650"/>
            </a:xfrm>
            <a:custGeom>
              <a:avLst/>
              <a:gdLst/>
              <a:ahLst/>
              <a:cxnLst/>
              <a:rect l="l" t="t" r="r" b="b"/>
              <a:pathLst>
                <a:path h="3549650">
                  <a:moveTo>
                    <a:pt x="0" y="0"/>
                  </a:moveTo>
                  <a:lnTo>
                    <a:pt x="0" y="3549630"/>
                  </a:lnTo>
                </a:path>
              </a:pathLst>
            </a:custGeom>
            <a:ln w="41883">
              <a:solidFill>
                <a:srgbClr val="DD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17"/>
          <p:cNvSpPr/>
          <p:nvPr/>
        </p:nvSpPr>
        <p:spPr>
          <a:xfrm>
            <a:off x="7142843" y="4753428"/>
            <a:ext cx="2128157" cy="508000"/>
          </a:xfrm>
          <a:custGeom>
            <a:avLst/>
            <a:gdLst/>
            <a:ahLst/>
            <a:cxnLst/>
            <a:rect l="l" t="t" r="r" b="b"/>
            <a:pathLst>
              <a:path w="3591559" h="1853565">
                <a:moveTo>
                  <a:pt x="3282622" y="1853346"/>
                </a:moveTo>
                <a:lnTo>
                  <a:pt x="308891" y="1853346"/>
                </a:lnTo>
                <a:lnTo>
                  <a:pt x="263246" y="1849997"/>
                </a:lnTo>
                <a:lnTo>
                  <a:pt x="219680" y="1840268"/>
                </a:lnTo>
                <a:lnTo>
                  <a:pt x="178672" y="1824636"/>
                </a:lnTo>
                <a:lnTo>
                  <a:pt x="140698" y="1803581"/>
                </a:lnTo>
                <a:lnTo>
                  <a:pt x="106237" y="1777579"/>
                </a:lnTo>
                <a:lnTo>
                  <a:pt x="75767" y="1747109"/>
                </a:lnTo>
                <a:lnTo>
                  <a:pt x="49765" y="1712648"/>
                </a:lnTo>
                <a:lnTo>
                  <a:pt x="28709" y="1674674"/>
                </a:lnTo>
                <a:lnTo>
                  <a:pt x="13078" y="1633665"/>
                </a:lnTo>
                <a:lnTo>
                  <a:pt x="3349" y="1590100"/>
                </a:lnTo>
                <a:lnTo>
                  <a:pt x="0" y="1544455"/>
                </a:lnTo>
                <a:lnTo>
                  <a:pt x="0" y="308891"/>
                </a:lnTo>
                <a:lnTo>
                  <a:pt x="3349" y="263246"/>
                </a:lnTo>
                <a:lnTo>
                  <a:pt x="13078" y="219680"/>
                </a:lnTo>
                <a:lnTo>
                  <a:pt x="28709" y="178672"/>
                </a:lnTo>
                <a:lnTo>
                  <a:pt x="49765" y="140698"/>
                </a:lnTo>
                <a:lnTo>
                  <a:pt x="75767" y="106237"/>
                </a:lnTo>
                <a:lnTo>
                  <a:pt x="106237" y="75767"/>
                </a:lnTo>
                <a:lnTo>
                  <a:pt x="140698" y="49765"/>
                </a:lnTo>
                <a:lnTo>
                  <a:pt x="178672" y="28709"/>
                </a:lnTo>
                <a:lnTo>
                  <a:pt x="219680" y="13078"/>
                </a:lnTo>
                <a:lnTo>
                  <a:pt x="263246" y="3349"/>
                </a:lnTo>
                <a:lnTo>
                  <a:pt x="308891" y="0"/>
                </a:lnTo>
                <a:lnTo>
                  <a:pt x="3282622" y="0"/>
                </a:lnTo>
                <a:lnTo>
                  <a:pt x="3328267" y="3349"/>
                </a:lnTo>
                <a:lnTo>
                  <a:pt x="3371832" y="13078"/>
                </a:lnTo>
                <a:lnTo>
                  <a:pt x="3412841" y="28709"/>
                </a:lnTo>
                <a:lnTo>
                  <a:pt x="3450815" y="49765"/>
                </a:lnTo>
                <a:lnTo>
                  <a:pt x="3485276" y="75767"/>
                </a:lnTo>
                <a:lnTo>
                  <a:pt x="3515746" y="106237"/>
                </a:lnTo>
                <a:lnTo>
                  <a:pt x="3541748" y="140698"/>
                </a:lnTo>
                <a:lnTo>
                  <a:pt x="3562803" y="178672"/>
                </a:lnTo>
                <a:lnTo>
                  <a:pt x="3578435" y="219680"/>
                </a:lnTo>
                <a:lnTo>
                  <a:pt x="3588164" y="263246"/>
                </a:lnTo>
                <a:lnTo>
                  <a:pt x="3591513" y="308891"/>
                </a:lnTo>
                <a:lnTo>
                  <a:pt x="3591513" y="1544455"/>
                </a:lnTo>
                <a:lnTo>
                  <a:pt x="3588164" y="1590100"/>
                </a:lnTo>
                <a:lnTo>
                  <a:pt x="3578435" y="1633665"/>
                </a:lnTo>
                <a:lnTo>
                  <a:pt x="3562803" y="1674674"/>
                </a:lnTo>
                <a:lnTo>
                  <a:pt x="3541748" y="1712648"/>
                </a:lnTo>
                <a:lnTo>
                  <a:pt x="3515746" y="1747109"/>
                </a:lnTo>
                <a:lnTo>
                  <a:pt x="3485276" y="1777579"/>
                </a:lnTo>
                <a:lnTo>
                  <a:pt x="3450815" y="1803581"/>
                </a:lnTo>
                <a:lnTo>
                  <a:pt x="3412841" y="1824636"/>
                </a:lnTo>
                <a:lnTo>
                  <a:pt x="3371832" y="1840268"/>
                </a:lnTo>
                <a:lnTo>
                  <a:pt x="3328267" y="1849997"/>
                </a:lnTo>
                <a:lnTo>
                  <a:pt x="3282622" y="1853346"/>
                </a:lnTo>
                <a:close/>
              </a:path>
            </a:pathLst>
          </a:custGeom>
          <a:ln w="41883">
            <a:solidFill>
              <a:srgbClr val="DDE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7456715" y="4826000"/>
            <a:ext cx="1508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Реализация 1</a:t>
            </a:r>
            <a:endParaRPr lang="ru-RU" dirty="0"/>
          </a:p>
        </p:txBody>
      </p:sp>
      <p:sp>
        <p:nvSpPr>
          <p:cNvPr id="78" name="TextBox 77"/>
          <p:cNvSpPr txBox="1"/>
          <p:nvPr/>
        </p:nvSpPr>
        <p:spPr>
          <a:xfrm>
            <a:off x="6476998" y="524328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9" name="object 17"/>
          <p:cNvSpPr/>
          <p:nvPr/>
        </p:nvSpPr>
        <p:spPr>
          <a:xfrm>
            <a:off x="9925957" y="5468256"/>
            <a:ext cx="2128157" cy="508000"/>
          </a:xfrm>
          <a:custGeom>
            <a:avLst/>
            <a:gdLst/>
            <a:ahLst/>
            <a:cxnLst/>
            <a:rect l="l" t="t" r="r" b="b"/>
            <a:pathLst>
              <a:path w="3591559" h="1853565">
                <a:moveTo>
                  <a:pt x="3282622" y="1853346"/>
                </a:moveTo>
                <a:lnTo>
                  <a:pt x="308891" y="1853346"/>
                </a:lnTo>
                <a:lnTo>
                  <a:pt x="263246" y="1849997"/>
                </a:lnTo>
                <a:lnTo>
                  <a:pt x="219680" y="1840268"/>
                </a:lnTo>
                <a:lnTo>
                  <a:pt x="178672" y="1824636"/>
                </a:lnTo>
                <a:lnTo>
                  <a:pt x="140698" y="1803581"/>
                </a:lnTo>
                <a:lnTo>
                  <a:pt x="106237" y="1777579"/>
                </a:lnTo>
                <a:lnTo>
                  <a:pt x="75767" y="1747109"/>
                </a:lnTo>
                <a:lnTo>
                  <a:pt x="49765" y="1712648"/>
                </a:lnTo>
                <a:lnTo>
                  <a:pt x="28709" y="1674674"/>
                </a:lnTo>
                <a:lnTo>
                  <a:pt x="13078" y="1633665"/>
                </a:lnTo>
                <a:lnTo>
                  <a:pt x="3349" y="1590100"/>
                </a:lnTo>
                <a:lnTo>
                  <a:pt x="0" y="1544455"/>
                </a:lnTo>
                <a:lnTo>
                  <a:pt x="0" y="308891"/>
                </a:lnTo>
                <a:lnTo>
                  <a:pt x="3349" y="263246"/>
                </a:lnTo>
                <a:lnTo>
                  <a:pt x="13078" y="219680"/>
                </a:lnTo>
                <a:lnTo>
                  <a:pt x="28709" y="178672"/>
                </a:lnTo>
                <a:lnTo>
                  <a:pt x="49765" y="140698"/>
                </a:lnTo>
                <a:lnTo>
                  <a:pt x="75767" y="106237"/>
                </a:lnTo>
                <a:lnTo>
                  <a:pt x="106237" y="75767"/>
                </a:lnTo>
                <a:lnTo>
                  <a:pt x="140698" y="49765"/>
                </a:lnTo>
                <a:lnTo>
                  <a:pt x="178672" y="28709"/>
                </a:lnTo>
                <a:lnTo>
                  <a:pt x="219680" y="13078"/>
                </a:lnTo>
                <a:lnTo>
                  <a:pt x="263246" y="3349"/>
                </a:lnTo>
                <a:lnTo>
                  <a:pt x="308891" y="0"/>
                </a:lnTo>
                <a:lnTo>
                  <a:pt x="3282622" y="0"/>
                </a:lnTo>
                <a:lnTo>
                  <a:pt x="3328267" y="3349"/>
                </a:lnTo>
                <a:lnTo>
                  <a:pt x="3371832" y="13078"/>
                </a:lnTo>
                <a:lnTo>
                  <a:pt x="3412841" y="28709"/>
                </a:lnTo>
                <a:lnTo>
                  <a:pt x="3450815" y="49765"/>
                </a:lnTo>
                <a:lnTo>
                  <a:pt x="3485276" y="75767"/>
                </a:lnTo>
                <a:lnTo>
                  <a:pt x="3515746" y="106237"/>
                </a:lnTo>
                <a:lnTo>
                  <a:pt x="3541748" y="140698"/>
                </a:lnTo>
                <a:lnTo>
                  <a:pt x="3562803" y="178672"/>
                </a:lnTo>
                <a:lnTo>
                  <a:pt x="3578435" y="219680"/>
                </a:lnTo>
                <a:lnTo>
                  <a:pt x="3588164" y="263246"/>
                </a:lnTo>
                <a:lnTo>
                  <a:pt x="3591513" y="308891"/>
                </a:lnTo>
                <a:lnTo>
                  <a:pt x="3591513" y="1544455"/>
                </a:lnTo>
                <a:lnTo>
                  <a:pt x="3588164" y="1590100"/>
                </a:lnTo>
                <a:lnTo>
                  <a:pt x="3578435" y="1633665"/>
                </a:lnTo>
                <a:lnTo>
                  <a:pt x="3562803" y="1674674"/>
                </a:lnTo>
                <a:lnTo>
                  <a:pt x="3541748" y="1712648"/>
                </a:lnTo>
                <a:lnTo>
                  <a:pt x="3515746" y="1747109"/>
                </a:lnTo>
                <a:lnTo>
                  <a:pt x="3485276" y="1777579"/>
                </a:lnTo>
                <a:lnTo>
                  <a:pt x="3450815" y="1803581"/>
                </a:lnTo>
                <a:lnTo>
                  <a:pt x="3412841" y="1824636"/>
                </a:lnTo>
                <a:lnTo>
                  <a:pt x="3371832" y="1840268"/>
                </a:lnTo>
                <a:lnTo>
                  <a:pt x="3328267" y="1849997"/>
                </a:lnTo>
                <a:lnTo>
                  <a:pt x="3282622" y="1853346"/>
                </a:lnTo>
                <a:close/>
              </a:path>
            </a:pathLst>
          </a:custGeom>
          <a:ln w="41883">
            <a:solidFill>
              <a:srgbClr val="DDE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TextBox 79"/>
          <p:cNvSpPr txBox="1"/>
          <p:nvPr/>
        </p:nvSpPr>
        <p:spPr>
          <a:xfrm>
            <a:off x="10239829" y="5540828"/>
            <a:ext cx="1508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Реализация 2</a:t>
            </a:r>
            <a:endParaRPr lang="ru-RU" dirty="0"/>
          </a:p>
        </p:txBody>
      </p:sp>
      <p:sp>
        <p:nvSpPr>
          <p:cNvPr id="81" name="object 17"/>
          <p:cNvSpPr/>
          <p:nvPr/>
        </p:nvSpPr>
        <p:spPr>
          <a:xfrm>
            <a:off x="9889672" y="2383971"/>
            <a:ext cx="1358899" cy="508000"/>
          </a:xfrm>
          <a:custGeom>
            <a:avLst/>
            <a:gdLst/>
            <a:ahLst/>
            <a:cxnLst/>
            <a:rect l="l" t="t" r="r" b="b"/>
            <a:pathLst>
              <a:path w="3591559" h="1853565">
                <a:moveTo>
                  <a:pt x="3282622" y="1853346"/>
                </a:moveTo>
                <a:lnTo>
                  <a:pt x="308891" y="1853346"/>
                </a:lnTo>
                <a:lnTo>
                  <a:pt x="263246" y="1849997"/>
                </a:lnTo>
                <a:lnTo>
                  <a:pt x="219680" y="1840268"/>
                </a:lnTo>
                <a:lnTo>
                  <a:pt x="178672" y="1824636"/>
                </a:lnTo>
                <a:lnTo>
                  <a:pt x="140698" y="1803581"/>
                </a:lnTo>
                <a:lnTo>
                  <a:pt x="106237" y="1777579"/>
                </a:lnTo>
                <a:lnTo>
                  <a:pt x="75767" y="1747109"/>
                </a:lnTo>
                <a:lnTo>
                  <a:pt x="49765" y="1712648"/>
                </a:lnTo>
                <a:lnTo>
                  <a:pt x="28709" y="1674674"/>
                </a:lnTo>
                <a:lnTo>
                  <a:pt x="13078" y="1633665"/>
                </a:lnTo>
                <a:lnTo>
                  <a:pt x="3349" y="1590100"/>
                </a:lnTo>
                <a:lnTo>
                  <a:pt x="0" y="1544455"/>
                </a:lnTo>
                <a:lnTo>
                  <a:pt x="0" y="308891"/>
                </a:lnTo>
                <a:lnTo>
                  <a:pt x="3349" y="263246"/>
                </a:lnTo>
                <a:lnTo>
                  <a:pt x="13078" y="219680"/>
                </a:lnTo>
                <a:lnTo>
                  <a:pt x="28709" y="178672"/>
                </a:lnTo>
                <a:lnTo>
                  <a:pt x="49765" y="140698"/>
                </a:lnTo>
                <a:lnTo>
                  <a:pt x="75767" y="106237"/>
                </a:lnTo>
                <a:lnTo>
                  <a:pt x="106237" y="75767"/>
                </a:lnTo>
                <a:lnTo>
                  <a:pt x="140698" y="49765"/>
                </a:lnTo>
                <a:lnTo>
                  <a:pt x="178672" y="28709"/>
                </a:lnTo>
                <a:lnTo>
                  <a:pt x="219680" y="13078"/>
                </a:lnTo>
                <a:lnTo>
                  <a:pt x="263246" y="3349"/>
                </a:lnTo>
                <a:lnTo>
                  <a:pt x="308891" y="0"/>
                </a:lnTo>
                <a:lnTo>
                  <a:pt x="3282622" y="0"/>
                </a:lnTo>
                <a:lnTo>
                  <a:pt x="3328267" y="3349"/>
                </a:lnTo>
                <a:lnTo>
                  <a:pt x="3371832" y="13078"/>
                </a:lnTo>
                <a:lnTo>
                  <a:pt x="3412841" y="28709"/>
                </a:lnTo>
                <a:lnTo>
                  <a:pt x="3450815" y="49765"/>
                </a:lnTo>
                <a:lnTo>
                  <a:pt x="3485276" y="75767"/>
                </a:lnTo>
                <a:lnTo>
                  <a:pt x="3515746" y="106237"/>
                </a:lnTo>
                <a:lnTo>
                  <a:pt x="3541748" y="140698"/>
                </a:lnTo>
                <a:lnTo>
                  <a:pt x="3562803" y="178672"/>
                </a:lnTo>
                <a:lnTo>
                  <a:pt x="3578435" y="219680"/>
                </a:lnTo>
                <a:lnTo>
                  <a:pt x="3588164" y="263246"/>
                </a:lnTo>
                <a:lnTo>
                  <a:pt x="3591513" y="308891"/>
                </a:lnTo>
                <a:lnTo>
                  <a:pt x="3591513" y="1544455"/>
                </a:lnTo>
                <a:lnTo>
                  <a:pt x="3588164" y="1590100"/>
                </a:lnTo>
                <a:lnTo>
                  <a:pt x="3578435" y="1633665"/>
                </a:lnTo>
                <a:lnTo>
                  <a:pt x="3562803" y="1674674"/>
                </a:lnTo>
                <a:lnTo>
                  <a:pt x="3541748" y="1712648"/>
                </a:lnTo>
                <a:lnTo>
                  <a:pt x="3515746" y="1747109"/>
                </a:lnTo>
                <a:lnTo>
                  <a:pt x="3485276" y="1777579"/>
                </a:lnTo>
                <a:lnTo>
                  <a:pt x="3450815" y="1803581"/>
                </a:lnTo>
                <a:lnTo>
                  <a:pt x="3412841" y="1824636"/>
                </a:lnTo>
                <a:lnTo>
                  <a:pt x="3371832" y="1840268"/>
                </a:lnTo>
                <a:lnTo>
                  <a:pt x="3328267" y="1849997"/>
                </a:lnTo>
                <a:lnTo>
                  <a:pt x="3282622" y="1853346"/>
                </a:lnTo>
                <a:close/>
              </a:path>
            </a:pathLst>
          </a:custGeom>
          <a:ln w="41883">
            <a:solidFill>
              <a:srgbClr val="DDE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TextBox 81"/>
          <p:cNvSpPr txBox="1"/>
          <p:nvPr/>
        </p:nvSpPr>
        <p:spPr>
          <a:xfrm>
            <a:off x="10040257" y="2456544"/>
            <a:ext cx="1044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Замысел</a:t>
            </a:r>
            <a:endParaRPr lang="ru-RU" dirty="0"/>
          </a:p>
        </p:txBody>
      </p:sp>
      <p:grpSp>
        <p:nvGrpSpPr>
          <p:cNvPr id="83" name="object 165"/>
          <p:cNvGrpSpPr/>
          <p:nvPr/>
        </p:nvGrpSpPr>
        <p:grpSpPr>
          <a:xfrm>
            <a:off x="10328046" y="2975427"/>
            <a:ext cx="739097" cy="2358573"/>
            <a:chOff x="16732474" y="4564478"/>
            <a:chExt cx="1148715" cy="3844290"/>
          </a:xfrm>
        </p:grpSpPr>
        <p:sp>
          <p:nvSpPr>
            <p:cNvPr id="84" name="object 166"/>
            <p:cNvSpPr/>
            <p:nvPr/>
          </p:nvSpPr>
          <p:spPr>
            <a:xfrm>
              <a:off x="17333084" y="4610288"/>
              <a:ext cx="527050" cy="3777615"/>
            </a:xfrm>
            <a:custGeom>
              <a:avLst/>
              <a:gdLst/>
              <a:ahLst/>
              <a:cxnLst/>
              <a:rect l="l" t="t" r="r" b="b"/>
              <a:pathLst>
                <a:path w="527050" h="3777615">
                  <a:moveTo>
                    <a:pt x="0" y="0"/>
                  </a:moveTo>
                  <a:lnTo>
                    <a:pt x="526821" y="3777298"/>
                  </a:lnTo>
                </a:path>
              </a:pathLst>
            </a:custGeom>
            <a:ln w="41883">
              <a:solidFill>
                <a:srgbClr val="5ECD5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167"/>
            <p:cNvSpPr/>
            <p:nvPr/>
          </p:nvSpPr>
          <p:spPr>
            <a:xfrm>
              <a:off x="17182513" y="4565305"/>
              <a:ext cx="339725" cy="230504"/>
            </a:xfrm>
            <a:custGeom>
              <a:avLst/>
              <a:gdLst/>
              <a:ahLst/>
              <a:cxnLst/>
              <a:rect l="l" t="t" r="r" b="b"/>
              <a:pathLst>
                <a:path w="339725" h="230504">
                  <a:moveTo>
                    <a:pt x="144173" y="0"/>
                  </a:moveTo>
                  <a:lnTo>
                    <a:pt x="0" y="206098"/>
                  </a:lnTo>
                  <a:lnTo>
                    <a:pt x="34323" y="230160"/>
                  </a:lnTo>
                  <a:lnTo>
                    <a:pt x="152665" y="60909"/>
                  </a:lnTo>
                  <a:lnTo>
                    <a:pt x="312838" y="191313"/>
                  </a:lnTo>
                  <a:lnTo>
                    <a:pt x="339267" y="158780"/>
                  </a:lnTo>
                  <a:lnTo>
                    <a:pt x="144173" y="0"/>
                  </a:lnTo>
                  <a:close/>
                </a:path>
              </a:pathLst>
            </a:custGeom>
            <a:solidFill>
              <a:srgbClr val="5ECD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168"/>
            <p:cNvSpPr/>
            <p:nvPr/>
          </p:nvSpPr>
          <p:spPr>
            <a:xfrm>
              <a:off x="16753416" y="4585420"/>
              <a:ext cx="516890" cy="3767454"/>
            </a:xfrm>
            <a:custGeom>
              <a:avLst/>
              <a:gdLst/>
              <a:ahLst/>
              <a:cxnLst/>
              <a:rect l="l" t="t" r="r" b="b"/>
              <a:pathLst>
                <a:path w="516890" h="3767454">
                  <a:moveTo>
                    <a:pt x="0" y="0"/>
                  </a:moveTo>
                  <a:lnTo>
                    <a:pt x="516874" y="3767225"/>
                  </a:lnTo>
                </a:path>
              </a:pathLst>
            </a:custGeom>
            <a:ln w="41883">
              <a:solidFill>
                <a:srgbClr val="ED7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169"/>
            <p:cNvSpPr/>
            <p:nvPr/>
          </p:nvSpPr>
          <p:spPr>
            <a:xfrm>
              <a:off x="17081678" y="8167740"/>
              <a:ext cx="339725" cy="230504"/>
            </a:xfrm>
            <a:custGeom>
              <a:avLst/>
              <a:gdLst/>
              <a:ahLst/>
              <a:cxnLst/>
              <a:rect l="l" t="t" r="r" b="b"/>
              <a:pathLst>
                <a:path w="339725" h="230504">
                  <a:moveTo>
                    <a:pt x="305111" y="0"/>
                  </a:moveTo>
                  <a:lnTo>
                    <a:pt x="186350" y="168989"/>
                  </a:lnTo>
                  <a:lnTo>
                    <a:pt x="26512" y="38229"/>
                  </a:lnTo>
                  <a:lnTo>
                    <a:pt x="0" y="70699"/>
                  </a:lnTo>
                  <a:lnTo>
                    <a:pt x="194716" y="229919"/>
                  </a:lnTo>
                  <a:lnTo>
                    <a:pt x="339382" y="24135"/>
                  </a:lnTo>
                  <a:lnTo>
                    <a:pt x="305111" y="0"/>
                  </a:lnTo>
                  <a:close/>
                </a:path>
              </a:pathLst>
            </a:custGeom>
            <a:solidFill>
              <a:srgbClr val="ED7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89" name="Прямая соединительная линия 88"/>
          <p:cNvCxnSpPr/>
          <p:nvPr/>
        </p:nvCxnSpPr>
        <p:spPr>
          <a:xfrm>
            <a:off x="6876143" y="1977571"/>
            <a:ext cx="1" cy="46445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2034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1" y="311033"/>
            <a:ext cx="9220200" cy="1433747"/>
          </a:xfrm>
          <a:prstGeom prst="rect">
            <a:avLst/>
          </a:prstGeom>
        </p:spPr>
        <p:txBody>
          <a:bodyPr vert="horz" wrap="square" lIns="0" tIns="78761" rIns="0" bIns="0" rtlCol="0">
            <a:spAutoFit/>
          </a:bodyPr>
          <a:lstStyle/>
          <a:p>
            <a:pPr marR="3081">
              <a:lnSpc>
                <a:spcPct val="100000"/>
              </a:lnSpc>
              <a:spcBef>
                <a:spcPts val="58"/>
              </a:spcBef>
            </a:pPr>
            <a:r>
              <a:rPr lang="ru-RU" spc="173" dirty="0" smtClean="0"/>
              <a:t>Проектная деятельность </a:t>
            </a:r>
            <a:r>
              <a:rPr lang="mr-IN" spc="173" dirty="0" smtClean="0"/>
              <a:t>–</a:t>
            </a:r>
            <a:r>
              <a:rPr lang="ru-RU" spc="173" dirty="0" smtClean="0"/>
              <a:t> работа с будущим</a:t>
            </a:r>
            <a:endParaRPr spc="173" dirty="0"/>
          </a:p>
        </p:txBody>
      </p:sp>
      <p:sp>
        <p:nvSpPr>
          <p:cNvPr id="4" name="object 4"/>
          <p:cNvSpPr/>
          <p:nvPr/>
        </p:nvSpPr>
        <p:spPr>
          <a:xfrm>
            <a:off x="4302425" y="2078036"/>
            <a:ext cx="2692560" cy="1728170"/>
          </a:xfrm>
          <a:custGeom>
            <a:avLst/>
            <a:gdLst/>
            <a:ahLst/>
            <a:cxnLst/>
            <a:rect l="l" t="t" r="r" b="b"/>
            <a:pathLst>
              <a:path w="4439920" h="2849879">
                <a:moveTo>
                  <a:pt x="534504" y="226936"/>
                </a:moveTo>
                <a:lnTo>
                  <a:pt x="533209" y="184962"/>
                </a:lnTo>
                <a:lnTo>
                  <a:pt x="528383" y="144132"/>
                </a:lnTo>
                <a:lnTo>
                  <a:pt x="518591" y="105803"/>
                </a:lnTo>
                <a:lnTo>
                  <a:pt x="507022" y="81191"/>
                </a:lnTo>
                <a:lnTo>
                  <a:pt x="507022" y="226936"/>
                </a:lnTo>
                <a:lnTo>
                  <a:pt x="501230" y="279882"/>
                </a:lnTo>
                <a:lnTo>
                  <a:pt x="484898" y="327507"/>
                </a:lnTo>
                <a:lnTo>
                  <a:pt x="459587" y="367893"/>
                </a:lnTo>
                <a:lnTo>
                  <a:pt x="426834" y="399097"/>
                </a:lnTo>
                <a:lnTo>
                  <a:pt x="388213" y="419227"/>
                </a:lnTo>
                <a:lnTo>
                  <a:pt x="345249" y="426364"/>
                </a:lnTo>
                <a:lnTo>
                  <a:pt x="302298" y="419227"/>
                </a:lnTo>
                <a:lnTo>
                  <a:pt x="263664" y="399097"/>
                </a:lnTo>
                <a:lnTo>
                  <a:pt x="230911" y="367893"/>
                </a:lnTo>
                <a:lnTo>
                  <a:pt x="205600" y="327507"/>
                </a:lnTo>
                <a:lnTo>
                  <a:pt x="189268" y="279882"/>
                </a:lnTo>
                <a:lnTo>
                  <a:pt x="183476" y="226936"/>
                </a:lnTo>
                <a:lnTo>
                  <a:pt x="185394" y="178181"/>
                </a:lnTo>
                <a:lnTo>
                  <a:pt x="192062" y="135026"/>
                </a:lnTo>
                <a:lnTo>
                  <a:pt x="204876" y="98171"/>
                </a:lnTo>
                <a:lnTo>
                  <a:pt x="254469" y="46075"/>
                </a:lnTo>
                <a:lnTo>
                  <a:pt x="294017" y="32245"/>
                </a:lnTo>
                <a:lnTo>
                  <a:pt x="345249" y="27482"/>
                </a:lnTo>
                <a:lnTo>
                  <a:pt x="389648" y="30949"/>
                </a:lnTo>
                <a:lnTo>
                  <a:pt x="426351" y="41402"/>
                </a:lnTo>
                <a:lnTo>
                  <a:pt x="477634" y="83693"/>
                </a:lnTo>
                <a:lnTo>
                  <a:pt x="499948" y="141528"/>
                </a:lnTo>
                <a:lnTo>
                  <a:pt x="505282" y="180276"/>
                </a:lnTo>
                <a:lnTo>
                  <a:pt x="507022" y="226936"/>
                </a:lnTo>
                <a:lnTo>
                  <a:pt x="507022" y="81191"/>
                </a:lnTo>
                <a:lnTo>
                  <a:pt x="502412" y="71374"/>
                </a:lnTo>
                <a:lnTo>
                  <a:pt x="478421" y="42202"/>
                </a:lnTo>
                <a:lnTo>
                  <a:pt x="456704" y="27482"/>
                </a:lnTo>
                <a:lnTo>
                  <a:pt x="445185" y="19672"/>
                </a:lnTo>
                <a:lnTo>
                  <a:pt x="401269" y="5143"/>
                </a:lnTo>
                <a:lnTo>
                  <a:pt x="345249" y="0"/>
                </a:lnTo>
                <a:lnTo>
                  <a:pt x="289242" y="5143"/>
                </a:lnTo>
                <a:lnTo>
                  <a:pt x="245325" y="19672"/>
                </a:lnTo>
                <a:lnTo>
                  <a:pt x="212077" y="42202"/>
                </a:lnTo>
                <a:lnTo>
                  <a:pt x="171894" y="105803"/>
                </a:lnTo>
                <a:lnTo>
                  <a:pt x="162115" y="144132"/>
                </a:lnTo>
                <a:lnTo>
                  <a:pt x="157289" y="184962"/>
                </a:lnTo>
                <a:lnTo>
                  <a:pt x="155994" y="226936"/>
                </a:lnTo>
                <a:lnTo>
                  <a:pt x="160997" y="278892"/>
                </a:lnTo>
                <a:lnTo>
                  <a:pt x="175260" y="326631"/>
                </a:lnTo>
                <a:lnTo>
                  <a:pt x="197624" y="368769"/>
                </a:lnTo>
                <a:lnTo>
                  <a:pt x="226949" y="403936"/>
                </a:lnTo>
                <a:lnTo>
                  <a:pt x="262089" y="430758"/>
                </a:lnTo>
                <a:lnTo>
                  <a:pt x="301904" y="447852"/>
                </a:lnTo>
                <a:lnTo>
                  <a:pt x="345249" y="453859"/>
                </a:lnTo>
                <a:lnTo>
                  <a:pt x="388594" y="447852"/>
                </a:lnTo>
                <a:lnTo>
                  <a:pt x="428409" y="430758"/>
                </a:lnTo>
                <a:lnTo>
                  <a:pt x="434149" y="426364"/>
                </a:lnTo>
                <a:lnTo>
                  <a:pt x="463550" y="403936"/>
                </a:lnTo>
                <a:lnTo>
                  <a:pt x="492874" y="368769"/>
                </a:lnTo>
                <a:lnTo>
                  <a:pt x="515239" y="326631"/>
                </a:lnTo>
                <a:lnTo>
                  <a:pt x="529501" y="278892"/>
                </a:lnTo>
                <a:lnTo>
                  <a:pt x="534504" y="226936"/>
                </a:lnTo>
                <a:close/>
              </a:path>
              <a:path w="4439920" h="2849879">
                <a:moveTo>
                  <a:pt x="691172" y="771601"/>
                </a:moveTo>
                <a:lnTo>
                  <a:pt x="690118" y="770953"/>
                </a:lnTo>
                <a:lnTo>
                  <a:pt x="688124" y="711517"/>
                </a:lnTo>
                <a:lnTo>
                  <a:pt x="683552" y="660336"/>
                </a:lnTo>
                <a:lnTo>
                  <a:pt x="675487" y="616623"/>
                </a:lnTo>
                <a:lnTo>
                  <a:pt x="662990" y="579640"/>
                </a:lnTo>
                <a:lnTo>
                  <a:pt x="662952" y="797407"/>
                </a:lnTo>
                <a:lnTo>
                  <a:pt x="654989" y="806754"/>
                </a:lnTo>
                <a:lnTo>
                  <a:pt x="610336" y="838200"/>
                </a:lnTo>
                <a:lnTo>
                  <a:pt x="569302" y="855560"/>
                </a:lnTo>
                <a:lnTo>
                  <a:pt x="512902" y="870877"/>
                </a:lnTo>
                <a:lnTo>
                  <a:pt x="438950" y="881786"/>
                </a:lnTo>
                <a:lnTo>
                  <a:pt x="345249" y="885952"/>
                </a:lnTo>
                <a:lnTo>
                  <a:pt x="251383" y="881773"/>
                </a:lnTo>
                <a:lnTo>
                  <a:pt x="177330" y="870826"/>
                </a:lnTo>
                <a:lnTo>
                  <a:pt x="120891" y="855472"/>
                </a:lnTo>
                <a:lnTo>
                  <a:pt x="79895" y="838073"/>
                </a:lnTo>
                <a:lnTo>
                  <a:pt x="35394" y="806678"/>
                </a:lnTo>
                <a:lnTo>
                  <a:pt x="27520" y="797407"/>
                </a:lnTo>
                <a:lnTo>
                  <a:pt x="27584" y="779589"/>
                </a:lnTo>
                <a:lnTo>
                  <a:pt x="27660" y="778637"/>
                </a:lnTo>
                <a:lnTo>
                  <a:pt x="27876" y="770940"/>
                </a:lnTo>
                <a:lnTo>
                  <a:pt x="30060" y="706335"/>
                </a:lnTo>
                <a:lnTo>
                  <a:pt x="34721" y="657034"/>
                </a:lnTo>
                <a:lnTo>
                  <a:pt x="43230" y="615873"/>
                </a:lnTo>
                <a:lnTo>
                  <a:pt x="76733" y="554088"/>
                </a:lnTo>
                <a:lnTo>
                  <a:pt x="140462" y="513219"/>
                </a:lnTo>
                <a:lnTo>
                  <a:pt x="186753" y="498195"/>
                </a:lnTo>
                <a:lnTo>
                  <a:pt x="244335" y="485482"/>
                </a:lnTo>
                <a:lnTo>
                  <a:pt x="257454" y="496023"/>
                </a:lnTo>
                <a:lnTo>
                  <a:pt x="278371" y="507720"/>
                </a:lnTo>
                <a:lnTo>
                  <a:pt x="307505" y="517220"/>
                </a:lnTo>
                <a:lnTo>
                  <a:pt x="345249" y="521131"/>
                </a:lnTo>
                <a:lnTo>
                  <a:pt x="382993" y="517220"/>
                </a:lnTo>
                <a:lnTo>
                  <a:pt x="412127" y="507720"/>
                </a:lnTo>
                <a:lnTo>
                  <a:pt x="433044" y="496023"/>
                </a:lnTo>
                <a:lnTo>
                  <a:pt x="436003" y="493649"/>
                </a:lnTo>
                <a:lnTo>
                  <a:pt x="446163" y="485482"/>
                </a:lnTo>
                <a:lnTo>
                  <a:pt x="511441" y="500303"/>
                </a:lnTo>
                <a:lnTo>
                  <a:pt x="561035" y="517893"/>
                </a:lnTo>
                <a:lnTo>
                  <a:pt x="597509" y="539407"/>
                </a:lnTo>
                <a:lnTo>
                  <a:pt x="642289" y="602030"/>
                </a:lnTo>
                <a:lnTo>
                  <a:pt x="653973" y="647649"/>
                </a:lnTo>
                <a:lnTo>
                  <a:pt x="660171" y="703783"/>
                </a:lnTo>
                <a:lnTo>
                  <a:pt x="662622" y="770940"/>
                </a:lnTo>
                <a:lnTo>
                  <a:pt x="662952" y="797407"/>
                </a:lnTo>
                <a:lnTo>
                  <a:pt x="662952" y="579577"/>
                </a:lnTo>
                <a:lnTo>
                  <a:pt x="645160" y="548640"/>
                </a:lnTo>
                <a:lnTo>
                  <a:pt x="621080" y="522859"/>
                </a:lnTo>
                <a:lnTo>
                  <a:pt x="589826" y="501573"/>
                </a:lnTo>
                <a:lnTo>
                  <a:pt x="553758" y="485482"/>
                </a:lnTo>
                <a:lnTo>
                  <a:pt x="550468" y="484009"/>
                </a:lnTo>
                <a:lnTo>
                  <a:pt x="502107" y="469430"/>
                </a:lnTo>
                <a:lnTo>
                  <a:pt x="443801" y="457085"/>
                </a:lnTo>
                <a:lnTo>
                  <a:pt x="435737" y="455739"/>
                </a:lnTo>
                <a:lnTo>
                  <a:pt x="430530" y="462127"/>
                </a:lnTo>
                <a:lnTo>
                  <a:pt x="425081" y="467563"/>
                </a:lnTo>
                <a:lnTo>
                  <a:pt x="409651" y="478332"/>
                </a:lnTo>
                <a:lnTo>
                  <a:pt x="383336" y="488886"/>
                </a:lnTo>
                <a:lnTo>
                  <a:pt x="345249" y="493649"/>
                </a:lnTo>
                <a:lnTo>
                  <a:pt x="307162" y="488886"/>
                </a:lnTo>
                <a:lnTo>
                  <a:pt x="265353" y="467525"/>
                </a:lnTo>
                <a:lnTo>
                  <a:pt x="254850" y="455625"/>
                </a:lnTo>
                <a:lnTo>
                  <a:pt x="246697" y="457085"/>
                </a:lnTo>
                <a:lnTo>
                  <a:pt x="186804" y="469811"/>
                </a:lnTo>
                <a:lnTo>
                  <a:pt x="138315" y="484593"/>
                </a:lnTo>
                <a:lnTo>
                  <a:pt x="99720" y="502107"/>
                </a:lnTo>
                <a:lnTo>
                  <a:pt x="46062" y="548144"/>
                </a:lnTo>
                <a:lnTo>
                  <a:pt x="24193" y="587781"/>
                </a:lnTo>
                <a:lnTo>
                  <a:pt x="10642" y="636193"/>
                </a:lnTo>
                <a:lnTo>
                  <a:pt x="3416" y="694601"/>
                </a:lnTo>
                <a:lnTo>
                  <a:pt x="495" y="764755"/>
                </a:lnTo>
                <a:lnTo>
                  <a:pt x="368" y="771385"/>
                </a:lnTo>
                <a:lnTo>
                  <a:pt x="165" y="772248"/>
                </a:lnTo>
                <a:lnTo>
                  <a:pt x="0" y="776363"/>
                </a:lnTo>
                <a:lnTo>
                  <a:pt x="0" y="779818"/>
                </a:lnTo>
                <a:lnTo>
                  <a:pt x="15595" y="825817"/>
                </a:lnTo>
                <a:lnTo>
                  <a:pt x="66192" y="862050"/>
                </a:lnTo>
                <a:lnTo>
                  <a:pt x="110515" y="881037"/>
                </a:lnTo>
                <a:lnTo>
                  <a:pt x="170383" y="897483"/>
                </a:lnTo>
                <a:lnTo>
                  <a:pt x="247916" y="909053"/>
                </a:lnTo>
                <a:lnTo>
                  <a:pt x="345249" y="913434"/>
                </a:lnTo>
                <a:lnTo>
                  <a:pt x="442595" y="909053"/>
                </a:lnTo>
                <a:lnTo>
                  <a:pt x="520115" y="897483"/>
                </a:lnTo>
                <a:lnTo>
                  <a:pt x="562089" y="885952"/>
                </a:lnTo>
                <a:lnTo>
                  <a:pt x="579983" y="881037"/>
                </a:lnTo>
                <a:lnTo>
                  <a:pt x="624306" y="862050"/>
                </a:lnTo>
                <a:lnTo>
                  <a:pt x="674903" y="825817"/>
                </a:lnTo>
                <a:lnTo>
                  <a:pt x="690473" y="804519"/>
                </a:lnTo>
                <a:lnTo>
                  <a:pt x="690473" y="786028"/>
                </a:lnTo>
                <a:lnTo>
                  <a:pt x="690473" y="785774"/>
                </a:lnTo>
                <a:lnTo>
                  <a:pt x="691172" y="771601"/>
                </a:lnTo>
                <a:close/>
              </a:path>
              <a:path w="4439920" h="2849879">
                <a:moveTo>
                  <a:pt x="2272258" y="324510"/>
                </a:moveTo>
                <a:lnTo>
                  <a:pt x="2270976" y="282536"/>
                </a:lnTo>
                <a:lnTo>
                  <a:pt x="2266150" y="241706"/>
                </a:lnTo>
                <a:lnTo>
                  <a:pt x="2256358" y="203390"/>
                </a:lnTo>
                <a:lnTo>
                  <a:pt x="2244775" y="178752"/>
                </a:lnTo>
                <a:lnTo>
                  <a:pt x="2244775" y="324510"/>
                </a:lnTo>
                <a:lnTo>
                  <a:pt x="2238984" y="377469"/>
                </a:lnTo>
                <a:lnTo>
                  <a:pt x="2222665" y="425094"/>
                </a:lnTo>
                <a:lnTo>
                  <a:pt x="2197341" y="465480"/>
                </a:lnTo>
                <a:lnTo>
                  <a:pt x="2164600" y="496684"/>
                </a:lnTo>
                <a:lnTo>
                  <a:pt x="2125967" y="516826"/>
                </a:lnTo>
                <a:lnTo>
                  <a:pt x="2083015" y="523963"/>
                </a:lnTo>
                <a:lnTo>
                  <a:pt x="2040051" y="516826"/>
                </a:lnTo>
                <a:lnTo>
                  <a:pt x="2001431" y="496684"/>
                </a:lnTo>
                <a:lnTo>
                  <a:pt x="1968677" y="465480"/>
                </a:lnTo>
                <a:lnTo>
                  <a:pt x="1943354" y="425094"/>
                </a:lnTo>
                <a:lnTo>
                  <a:pt x="1927021" y="377469"/>
                </a:lnTo>
                <a:lnTo>
                  <a:pt x="1921243" y="324510"/>
                </a:lnTo>
                <a:lnTo>
                  <a:pt x="1923148" y="275767"/>
                </a:lnTo>
                <a:lnTo>
                  <a:pt x="1929815" y="232613"/>
                </a:lnTo>
                <a:lnTo>
                  <a:pt x="1942630" y="195757"/>
                </a:lnTo>
                <a:lnTo>
                  <a:pt x="1992223" y="143662"/>
                </a:lnTo>
                <a:lnTo>
                  <a:pt x="2031771" y="129832"/>
                </a:lnTo>
                <a:lnTo>
                  <a:pt x="2083015" y="125069"/>
                </a:lnTo>
                <a:lnTo>
                  <a:pt x="2127402" y="128536"/>
                </a:lnTo>
                <a:lnTo>
                  <a:pt x="2164105" y="138988"/>
                </a:lnTo>
                <a:lnTo>
                  <a:pt x="2215400" y="181279"/>
                </a:lnTo>
                <a:lnTo>
                  <a:pt x="2237702" y="239115"/>
                </a:lnTo>
                <a:lnTo>
                  <a:pt x="2243048" y="277863"/>
                </a:lnTo>
                <a:lnTo>
                  <a:pt x="2244775" y="324510"/>
                </a:lnTo>
                <a:lnTo>
                  <a:pt x="2244775" y="178752"/>
                </a:lnTo>
                <a:lnTo>
                  <a:pt x="2216175" y="139801"/>
                </a:lnTo>
                <a:lnTo>
                  <a:pt x="2182939" y="117259"/>
                </a:lnTo>
                <a:lnTo>
                  <a:pt x="2139023" y="102730"/>
                </a:lnTo>
                <a:lnTo>
                  <a:pt x="2083015" y="97586"/>
                </a:lnTo>
                <a:lnTo>
                  <a:pt x="2026996" y="102730"/>
                </a:lnTo>
                <a:lnTo>
                  <a:pt x="1983079" y="117259"/>
                </a:lnTo>
                <a:lnTo>
                  <a:pt x="1949831" y="139801"/>
                </a:lnTo>
                <a:lnTo>
                  <a:pt x="1909660" y="203390"/>
                </a:lnTo>
                <a:lnTo>
                  <a:pt x="1899869" y="241706"/>
                </a:lnTo>
                <a:lnTo>
                  <a:pt x="1895043" y="282536"/>
                </a:lnTo>
                <a:lnTo>
                  <a:pt x="1893747" y="324510"/>
                </a:lnTo>
                <a:lnTo>
                  <a:pt x="1898764" y="376478"/>
                </a:lnTo>
                <a:lnTo>
                  <a:pt x="1913013" y="424218"/>
                </a:lnTo>
                <a:lnTo>
                  <a:pt x="1935378" y="466356"/>
                </a:lnTo>
                <a:lnTo>
                  <a:pt x="1964702" y="501523"/>
                </a:lnTo>
                <a:lnTo>
                  <a:pt x="1999856" y="528345"/>
                </a:lnTo>
                <a:lnTo>
                  <a:pt x="2039670" y="545439"/>
                </a:lnTo>
                <a:lnTo>
                  <a:pt x="2083015" y="551446"/>
                </a:lnTo>
                <a:lnTo>
                  <a:pt x="2126348" y="545439"/>
                </a:lnTo>
                <a:lnTo>
                  <a:pt x="2166162" y="528345"/>
                </a:lnTo>
                <a:lnTo>
                  <a:pt x="2201303" y="501523"/>
                </a:lnTo>
                <a:lnTo>
                  <a:pt x="2230628" y="466356"/>
                </a:lnTo>
                <a:lnTo>
                  <a:pt x="2252992" y="424218"/>
                </a:lnTo>
                <a:lnTo>
                  <a:pt x="2267254" y="376478"/>
                </a:lnTo>
                <a:lnTo>
                  <a:pt x="2272258" y="324510"/>
                </a:lnTo>
                <a:close/>
              </a:path>
              <a:path w="4439920" h="2849879">
                <a:moveTo>
                  <a:pt x="2428938" y="869188"/>
                </a:moveTo>
                <a:lnTo>
                  <a:pt x="2427884" y="868540"/>
                </a:lnTo>
                <a:lnTo>
                  <a:pt x="2425890" y="809104"/>
                </a:lnTo>
                <a:lnTo>
                  <a:pt x="2421318" y="757910"/>
                </a:lnTo>
                <a:lnTo>
                  <a:pt x="2413241" y="714197"/>
                </a:lnTo>
                <a:lnTo>
                  <a:pt x="2400757" y="677214"/>
                </a:lnTo>
                <a:lnTo>
                  <a:pt x="2400719" y="894981"/>
                </a:lnTo>
                <a:lnTo>
                  <a:pt x="2392756" y="904328"/>
                </a:lnTo>
                <a:lnTo>
                  <a:pt x="2348090" y="935786"/>
                </a:lnTo>
                <a:lnTo>
                  <a:pt x="2307069" y="953135"/>
                </a:lnTo>
                <a:lnTo>
                  <a:pt x="2250668" y="968451"/>
                </a:lnTo>
                <a:lnTo>
                  <a:pt x="2176703" y="979360"/>
                </a:lnTo>
                <a:lnTo>
                  <a:pt x="2083015" y="983526"/>
                </a:lnTo>
                <a:lnTo>
                  <a:pt x="1989137" y="979347"/>
                </a:lnTo>
                <a:lnTo>
                  <a:pt x="1915083" y="968400"/>
                </a:lnTo>
                <a:lnTo>
                  <a:pt x="1858657" y="953046"/>
                </a:lnTo>
                <a:lnTo>
                  <a:pt x="1817649" y="935659"/>
                </a:lnTo>
                <a:lnTo>
                  <a:pt x="1773161" y="904252"/>
                </a:lnTo>
                <a:lnTo>
                  <a:pt x="1765274" y="894981"/>
                </a:lnTo>
                <a:lnTo>
                  <a:pt x="1765350" y="877176"/>
                </a:lnTo>
                <a:lnTo>
                  <a:pt x="1765414" y="876223"/>
                </a:lnTo>
                <a:lnTo>
                  <a:pt x="1765630" y="868514"/>
                </a:lnTo>
                <a:lnTo>
                  <a:pt x="1767814" y="803910"/>
                </a:lnTo>
                <a:lnTo>
                  <a:pt x="1772488" y="754608"/>
                </a:lnTo>
                <a:lnTo>
                  <a:pt x="1780997" y="713447"/>
                </a:lnTo>
                <a:lnTo>
                  <a:pt x="1814487" y="651662"/>
                </a:lnTo>
                <a:lnTo>
                  <a:pt x="1878215" y="610793"/>
                </a:lnTo>
                <a:lnTo>
                  <a:pt x="1924519" y="595769"/>
                </a:lnTo>
                <a:lnTo>
                  <a:pt x="1982089" y="583057"/>
                </a:lnTo>
                <a:lnTo>
                  <a:pt x="1995208" y="593598"/>
                </a:lnTo>
                <a:lnTo>
                  <a:pt x="2016137" y="605294"/>
                </a:lnTo>
                <a:lnTo>
                  <a:pt x="2045271" y="614794"/>
                </a:lnTo>
                <a:lnTo>
                  <a:pt x="2083015" y="618705"/>
                </a:lnTo>
                <a:lnTo>
                  <a:pt x="2120760" y="614794"/>
                </a:lnTo>
                <a:lnTo>
                  <a:pt x="2149881" y="605294"/>
                </a:lnTo>
                <a:lnTo>
                  <a:pt x="2170811" y="593598"/>
                </a:lnTo>
                <a:lnTo>
                  <a:pt x="2173757" y="591223"/>
                </a:lnTo>
                <a:lnTo>
                  <a:pt x="2183917" y="583057"/>
                </a:lnTo>
                <a:lnTo>
                  <a:pt x="2249208" y="597877"/>
                </a:lnTo>
                <a:lnTo>
                  <a:pt x="2298801" y="615480"/>
                </a:lnTo>
                <a:lnTo>
                  <a:pt x="2335263" y="636981"/>
                </a:lnTo>
                <a:lnTo>
                  <a:pt x="2380056" y="699604"/>
                </a:lnTo>
                <a:lnTo>
                  <a:pt x="2391727" y="745236"/>
                </a:lnTo>
                <a:lnTo>
                  <a:pt x="2397937" y="801357"/>
                </a:lnTo>
                <a:lnTo>
                  <a:pt x="2400376" y="868514"/>
                </a:lnTo>
                <a:lnTo>
                  <a:pt x="2400719" y="894981"/>
                </a:lnTo>
                <a:lnTo>
                  <a:pt x="2400719" y="677151"/>
                </a:lnTo>
                <a:lnTo>
                  <a:pt x="2382926" y="646214"/>
                </a:lnTo>
                <a:lnTo>
                  <a:pt x="2358847" y="620445"/>
                </a:lnTo>
                <a:lnTo>
                  <a:pt x="2327579" y="599147"/>
                </a:lnTo>
                <a:lnTo>
                  <a:pt x="2291524" y="583057"/>
                </a:lnTo>
                <a:lnTo>
                  <a:pt x="2288235" y="581583"/>
                </a:lnTo>
                <a:lnTo>
                  <a:pt x="2239861" y="567016"/>
                </a:lnTo>
                <a:lnTo>
                  <a:pt x="2181568" y="554672"/>
                </a:lnTo>
                <a:lnTo>
                  <a:pt x="2173490" y="553313"/>
                </a:lnTo>
                <a:lnTo>
                  <a:pt x="2168283" y="559701"/>
                </a:lnTo>
                <a:lnTo>
                  <a:pt x="2162835" y="565137"/>
                </a:lnTo>
                <a:lnTo>
                  <a:pt x="2147405" y="575919"/>
                </a:lnTo>
                <a:lnTo>
                  <a:pt x="2121090" y="586473"/>
                </a:lnTo>
                <a:lnTo>
                  <a:pt x="2083015" y="591223"/>
                </a:lnTo>
                <a:lnTo>
                  <a:pt x="2044915" y="586460"/>
                </a:lnTo>
                <a:lnTo>
                  <a:pt x="2003120" y="565099"/>
                </a:lnTo>
                <a:lnTo>
                  <a:pt x="1992604" y="553199"/>
                </a:lnTo>
                <a:lnTo>
                  <a:pt x="1984463" y="554672"/>
                </a:lnTo>
                <a:lnTo>
                  <a:pt x="1924558" y="567397"/>
                </a:lnTo>
                <a:lnTo>
                  <a:pt x="1876082" y="582168"/>
                </a:lnTo>
                <a:lnTo>
                  <a:pt x="1837486" y="599681"/>
                </a:lnTo>
                <a:lnTo>
                  <a:pt x="1783829" y="645718"/>
                </a:lnTo>
                <a:lnTo>
                  <a:pt x="1761947" y="685355"/>
                </a:lnTo>
                <a:lnTo>
                  <a:pt x="1748396" y="733767"/>
                </a:lnTo>
                <a:lnTo>
                  <a:pt x="1741170" y="792187"/>
                </a:lnTo>
                <a:lnTo>
                  <a:pt x="1738261" y="862330"/>
                </a:lnTo>
                <a:lnTo>
                  <a:pt x="1738122" y="868946"/>
                </a:lnTo>
                <a:lnTo>
                  <a:pt x="1737918" y="869823"/>
                </a:lnTo>
                <a:lnTo>
                  <a:pt x="1737766" y="873937"/>
                </a:lnTo>
                <a:lnTo>
                  <a:pt x="1737766" y="877392"/>
                </a:lnTo>
                <a:lnTo>
                  <a:pt x="1753349" y="923391"/>
                </a:lnTo>
                <a:lnTo>
                  <a:pt x="1803958" y="959624"/>
                </a:lnTo>
                <a:lnTo>
                  <a:pt x="1848281" y="978611"/>
                </a:lnTo>
                <a:lnTo>
                  <a:pt x="1908136" y="995057"/>
                </a:lnTo>
                <a:lnTo>
                  <a:pt x="1985670" y="1006640"/>
                </a:lnTo>
                <a:lnTo>
                  <a:pt x="2083015" y="1011008"/>
                </a:lnTo>
                <a:lnTo>
                  <a:pt x="2180348" y="1006640"/>
                </a:lnTo>
                <a:lnTo>
                  <a:pt x="2257882" y="995057"/>
                </a:lnTo>
                <a:lnTo>
                  <a:pt x="2299843" y="983526"/>
                </a:lnTo>
                <a:lnTo>
                  <a:pt x="2317737" y="978611"/>
                </a:lnTo>
                <a:lnTo>
                  <a:pt x="2362060" y="959624"/>
                </a:lnTo>
                <a:lnTo>
                  <a:pt x="2412669" y="923391"/>
                </a:lnTo>
                <a:lnTo>
                  <a:pt x="2428240" y="902106"/>
                </a:lnTo>
                <a:lnTo>
                  <a:pt x="2428240" y="883615"/>
                </a:lnTo>
                <a:lnTo>
                  <a:pt x="2428938" y="869188"/>
                </a:lnTo>
                <a:close/>
              </a:path>
              <a:path w="4439920" h="2849879">
                <a:moveTo>
                  <a:pt x="2545003" y="2163330"/>
                </a:moveTo>
                <a:lnTo>
                  <a:pt x="2543708" y="2121370"/>
                </a:lnTo>
                <a:lnTo>
                  <a:pt x="2538882" y="2080539"/>
                </a:lnTo>
                <a:lnTo>
                  <a:pt x="2529090" y="2042223"/>
                </a:lnTo>
                <a:lnTo>
                  <a:pt x="2517508" y="2017585"/>
                </a:lnTo>
                <a:lnTo>
                  <a:pt x="2517508" y="2163330"/>
                </a:lnTo>
                <a:lnTo>
                  <a:pt x="2511717" y="2216289"/>
                </a:lnTo>
                <a:lnTo>
                  <a:pt x="2495397" y="2263914"/>
                </a:lnTo>
                <a:lnTo>
                  <a:pt x="2470073" y="2304288"/>
                </a:lnTo>
                <a:lnTo>
                  <a:pt x="2437320" y="2335504"/>
                </a:lnTo>
                <a:lnTo>
                  <a:pt x="2398687" y="2355634"/>
                </a:lnTo>
                <a:lnTo>
                  <a:pt x="2355735" y="2362771"/>
                </a:lnTo>
                <a:lnTo>
                  <a:pt x="2312784" y="2355634"/>
                </a:lnTo>
                <a:lnTo>
                  <a:pt x="2274151" y="2335504"/>
                </a:lnTo>
                <a:lnTo>
                  <a:pt x="2241397" y="2304288"/>
                </a:lnTo>
                <a:lnTo>
                  <a:pt x="2216086" y="2263914"/>
                </a:lnTo>
                <a:lnTo>
                  <a:pt x="2199754" y="2216289"/>
                </a:lnTo>
                <a:lnTo>
                  <a:pt x="2193963" y="2163330"/>
                </a:lnTo>
                <a:lnTo>
                  <a:pt x="2195880" y="2114588"/>
                </a:lnTo>
                <a:lnTo>
                  <a:pt x="2202548" y="2071446"/>
                </a:lnTo>
                <a:lnTo>
                  <a:pt x="2215362" y="2034578"/>
                </a:lnTo>
                <a:lnTo>
                  <a:pt x="2264943" y="1982495"/>
                </a:lnTo>
                <a:lnTo>
                  <a:pt x="2304504" y="1968665"/>
                </a:lnTo>
                <a:lnTo>
                  <a:pt x="2355735" y="1963889"/>
                </a:lnTo>
                <a:lnTo>
                  <a:pt x="2400135" y="1967357"/>
                </a:lnTo>
                <a:lnTo>
                  <a:pt x="2436838" y="1977809"/>
                </a:lnTo>
                <a:lnTo>
                  <a:pt x="2488120" y="2020087"/>
                </a:lnTo>
                <a:lnTo>
                  <a:pt x="2510434" y="2077935"/>
                </a:lnTo>
                <a:lnTo>
                  <a:pt x="2515781" y="2116683"/>
                </a:lnTo>
                <a:lnTo>
                  <a:pt x="2517508" y="2163330"/>
                </a:lnTo>
                <a:lnTo>
                  <a:pt x="2517508" y="2017585"/>
                </a:lnTo>
                <a:lnTo>
                  <a:pt x="2488908" y="1978621"/>
                </a:lnTo>
                <a:lnTo>
                  <a:pt x="2455659" y="1956079"/>
                </a:lnTo>
                <a:lnTo>
                  <a:pt x="2411755" y="1941550"/>
                </a:lnTo>
                <a:lnTo>
                  <a:pt x="2355735" y="1936407"/>
                </a:lnTo>
                <a:lnTo>
                  <a:pt x="2299716" y="1941550"/>
                </a:lnTo>
                <a:lnTo>
                  <a:pt x="2255799" y="1956079"/>
                </a:lnTo>
                <a:lnTo>
                  <a:pt x="2222563" y="1978621"/>
                </a:lnTo>
                <a:lnTo>
                  <a:pt x="2182380" y="2042223"/>
                </a:lnTo>
                <a:lnTo>
                  <a:pt x="2172589" y="2080539"/>
                </a:lnTo>
                <a:lnTo>
                  <a:pt x="2167763" y="2121370"/>
                </a:lnTo>
                <a:lnTo>
                  <a:pt x="2166480" y="2163330"/>
                </a:lnTo>
                <a:lnTo>
                  <a:pt x="2171484" y="2215299"/>
                </a:lnTo>
                <a:lnTo>
                  <a:pt x="2185746" y="2263038"/>
                </a:lnTo>
                <a:lnTo>
                  <a:pt x="2208111" y="2305177"/>
                </a:lnTo>
                <a:lnTo>
                  <a:pt x="2237435" y="2340343"/>
                </a:lnTo>
                <a:lnTo>
                  <a:pt x="2272576" y="2367153"/>
                </a:lnTo>
                <a:lnTo>
                  <a:pt x="2312390" y="2384260"/>
                </a:lnTo>
                <a:lnTo>
                  <a:pt x="2355735" y="2390254"/>
                </a:lnTo>
                <a:lnTo>
                  <a:pt x="2399080" y="2384260"/>
                </a:lnTo>
                <a:lnTo>
                  <a:pt x="2438895" y="2367153"/>
                </a:lnTo>
                <a:lnTo>
                  <a:pt x="2444635" y="2362771"/>
                </a:lnTo>
                <a:lnTo>
                  <a:pt x="2474036" y="2340343"/>
                </a:lnTo>
                <a:lnTo>
                  <a:pt x="2503360" y="2305177"/>
                </a:lnTo>
                <a:lnTo>
                  <a:pt x="2525725" y="2263038"/>
                </a:lnTo>
                <a:lnTo>
                  <a:pt x="2539987" y="2215299"/>
                </a:lnTo>
                <a:lnTo>
                  <a:pt x="2545003" y="2163330"/>
                </a:lnTo>
                <a:close/>
              </a:path>
              <a:path w="4439920" h="2849879">
                <a:moveTo>
                  <a:pt x="2701658" y="2708008"/>
                </a:moveTo>
                <a:lnTo>
                  <a:pt x="2700604" y="2707360"/>
                </a:lnTo>
                <a:lnTo>
                  <a:pt x="2698610" y="2647937"/>
                </a:lnTo>
                <a:lnTo>
                  <a:pt x="2694038" y="2596743"/>
                </a:lnTo>
                <a:lnTo>
                  <a:pt x="2685961" y="2553030"/>
                </a:lnTo>
                <a:lnTo>
                  <a:pt x="2673477" y="2516047"/>
                </a:lnTo>
                <a:lnTo>
                  <a:pt x="2673439" y="2733814"/>
                </a:lnTo>
                <a:lnTo>
                  <a:pt x="2665476" y="2743162"/>
                </a:lnTo>
                <a:lnTo>
                  <a:pt x="2620810" y="2774619"/>
                </a:lnTo>
                <a:lnTo>
                  <a:pt x="2579789" y="2791980"/>
                </a:lnTo>
                <a:lnTo>
                  <a:pt x="2523388" y="2807284"/>
                </a:lnTo>
                <a:lnTo>
                  <a:pt x="2449436" y="2818193"/>
                </a:lnTo>
                <a:lnTo>
                  <a:pt x="2355735" y="2822359"/>
                </a:lnTo>
                <a:lnTo>
                  <a:pt x="2261870" y="2818180"/>
                </a:lnTo>
                <a:lnTo>
                  <a:pt x="2187816" y="2807233"/>
                </a:lnTo>
                <a:lnTo>
                  <a:pt x="2131377" y="2791879"/>
                </a:lnTo>
                <a:lnTo>
                  <a:pt x="2090381" y="2774492"/>
                </a:lnTo>
                <a:lnTo>
                  <a:pt x="2045881" y="2743085"/>
                </a:lnTo>
                <a:lnTo>
                  <a:pt x="2037994" y="2733814"/>
                </a:lnTo>
                <a:lnTo>
                  <a:pt x="2038083" y="2716009"/>
                </a:lnTo>
                <a:lnTo>
                  <a:pt x="2038197" y="2713444"/>
                </a:lnTo>
                <a:lnTo>
                  <a:pt x="2038362" y="2707348"/>
                </a:lnTo>
                <a:lnTo>
                  <a:pt x="2040534" y="2642743"/>
                </a:lnTo>
                <a:lnTo>
                  <a:pt x="2045208" y="2593429"/>
                </a:lnTo>
                <a:lnTo>
                  <a:pt x="2053717" y="2552268"/>
                </a:lnTo>
                <a:lnTo>
                  <a:pt x="2087219" y="2490495"/>
                </a:lnTo>
                <a:lnTo>
                  <a:pt x="2150948" y="2449626"/>
                </a:lnTo>
                <a:lnTo>
                  <a:pt x="2197239" y="2434590"/>
                </a:lnTo>
                <a:lnTo>
                  <a:pt x="2254821" y="2421877"/>
                </a:lnTo>
                <a:lnTo>
                  <a:pt x="2267940" y="2432418"/>
                </a:lnTo>
                <a:lnTo>
                  <a:pt x="2288857" y="2444127"/>
                </a:lnTo>
                <a:lnTo>
                  <a:pt x="2317991" y="2453614"/>
                </a:lnTo>
                <a:lnTo>
                  <a:pt x="2355735" y="2457539"/>
                </a:lnTo>
                <a:lnTo>
                  <a:pt x="2393480" y="2453614"/>
                </a:lnTo>
                <a:lnTo>
                  <a:pt x="2422614" y="2444127"/>
                </a:lnTo>
                <a:lnTo>
                  <a:pt x="2443530" y="2432418"/>
                </a:lnTo>
                <a:lnTo>
                  <a:pt x="2446490" y="2430043"/>
                </a:lnTo>
                <a:lnTo>
                  <a:pt x="2456650" y="2421877"/>
                </a:lnTo>
                <a:lnTo>
                  <a:pt x="2521928" y="2436711"/>
                </a:lnTo>
                <a:lnTo>
                  <a:pt x="2571521" y="2454313"/>
                </a:lnTo>
                <a:lnTo>
                  <a:pt x="2607995" y="2475814"/>
                </a:lnTo>
                <a:lnTo>
                  <a:pt x="2652776" y="2538438"/>
                </a:lnTo>
                <a:lnTo>
                  <a:pt x="2664460" y="2584069"/>
                </a:lnTo>
                <a:lnTo>
                  <a:pt x="2670657" y="2640190"/>
                </a:lnTo>
                <a:lnTo>
                  <a:pt x="2673108" y="2707348"/>
                </a:lnTo>
                <a:lnTo>
                  <a:pt x="2673197" y="2712745"/>
                </a:lnTo>
                <a:lnTo>
                  <a:pt x="2673324" y="2718384"/>
                </a:lnTo>
                <a:lnTo>
                  <a:pt x="2673439" y="2733814"/>
                </a:lnTo>
                <a:lnTo>
                  <a:pt x="2673439" y="2515984"/>
                </a:lnTo>
                <a:lnTo>
                  <a:pt x="2631567" y="2459266"/>
                </a:lnTo>
                <a:lnTo>
                  <a:pt x="2564231" y="2421877"/>
                </a:lnTo>
                <a:lnTo>
                  <a:pt x="2512593" y="2405850"/>
                </a:lnTo>
                <a:lnTo>
                  <a:pt x="2454287" y="2393505"/>
                </a:lnTo>
                <a:lnTo>
                  <a:pt x="2446210" y="2392146"/>
                </a:lnTo>
                <a:lnTo>
                  <a:pt x="2441105" y="2398445"/>
                </a:lnTo>
                <a:lnTo>
                  <a:pt x="2435568" y="2403970"/>
                </a:lnTo>
                <a:lnTo>
                  <a:pt x="2420137" y="2414740"/>
                </a:lnTo>
                <a:lnTo>
                  <a:pt x="2393823" y="2425293"/>
                </a:lnTo>
                <a:lnTo>
                  <a:pt x="2355735" y="2430043"/>
                </a:lnTo>
                <a:lnTo>
                  <a:pt x="2317635" y="2425293"/>
                </a:lnTo>
                <a:lnTo>
                  <a:pt x="2309126" y="2421877"/>
                </a:lnTo>
                <a:lnTo>
                  <a:pt x="2291296" y="2414727"/>
                </a:lnTo>
                <a:lnTo>
                  <a:pt x="2275840" y="2403932"/>
                </a:lnTo>
                <a:lnTo>
                  <a:pt x="2270429" y="2398534"/>
                </a:lnTo>
                <a:lnTo>
                  <a:pt x="2265337" y="2392032"/>
                </a:lnTo>
                <a:lnTo>
                  <a:pt x="2257183" y="2393505"/>
                </a:lnTo>
                <a:lnTo>
                  <a:pt x="2197290" y="2406231"/>
                </a:lnTo>
                <a:lnTo>
                  <a:pt x="2148802" y="2421001"/>
                </a:lnTo>
                <a:lnTo>
                  <a:pt x="2110206" y="2438514"/>
                </a:lnTo>
                <a:lnTo>
                  <a:pt x="2056549" y="2484564"/>
                </a:lnTo>
                <a:lnTo>
                  <a:pt x="2034679" y="2524188"/>
                </a:lnTo>
                <a:lnTo>
                  <a:pt x="2021128" y="2572601"/>
                </a:lnTo>
                <a:lnTo>
                  <a:pt x="2013902" y="2631008"/>
                </a:lnTo>
                <a:lnTo>
                  <a:pt x="2010994" y="2700642"/>
                </a:lnTo>
                <a:lnTo>
                  <a:pt x="2010854" y="2707805"/>
                </a:lnTo>
                <a:lnTo>
                  <a:pt x="2010651" y="2708656"/>
                </a:lnTo>
                <a:lnTo>
                  <a:pt x="2010486" y="2712758"/>
                </a:lnTo>
                <a:lnTo>
                  <a:pt x="2010486" y="2716225"/>
                </a:lnTo>
                <a:lnTo>
                  <a:pt x="2010486" y="2716593"/>
                </a:lnTo>
                <a:lnTo>
                  <a:pt x="2026069" y="2762224"/>
                </a:lnTo>
                <a:lnTo>
                  <a:pt x="2076678" y="2798457"/>
                </a:lnTo>
                <a:lnTo>
                  <a:pt x="2121001" y="2817444"/>
                </a:lnTo>
                <a:lnTo>
                  <a:pt x="2180869" y="2833890"/>
                </a:lnTo>
                <a:lnTo>
                  <a:pt x="2258390" y="2845473"/>
                </a:lnTo>
                <a:lnTo>
                  <a:pt x="2355735" y="2849842"/>
                </a:lnTo>
                <a:lnTo>
                  <a:pt x="2453081" y="2845473"/>
                </a:lnTo>
                <a:lnTo>
                  <a:pt x="2530602" y="2833890"/>
                </a:lnTo>
                <a:lnTo>
                  <a:pt x="2572575" y="2822359"/>
                </a:lnTo>
                <a:lnTo>
                  <a:pt x="2634780" y="2798457"/>
                </a:lnTo>
                <a:lnTo>
                  <a:pt x="2685389" y="2762224"/>
                </a:lnTo>
                <a:lnTo>
                  <a:pt x="2700959" y="2740939"/>
                </a:lnTo>
                <a:lnTo>
                  <a:pt x="2700959" y="2722422"/>
                </a:lnTo>
                <a:lnTo>
                  <a:pt x="2700959" y="2722168"/>
                </a:lnTo>
                <a:lnTo>
                  <a:pt x="2701658" y="2708008"/>
                </a:lnTo>
                <a:close/>
              </a:path>
              <a:path w="4439920" h="2849879">
                <a:moveTo>
                  <a:pt x="4282719" y="2163330"/>
                </a:moveTo>
                <a:lnTo>
                  <a:pt x="4281436" y="2121370"/>
                </a:lnTo>
                <a:lnTo>
                  <a:pt x="4276610" y="2080539"/>
                </a:lnTo>
                <a:lnTo>
                  <a:pt x="4266819" y="2042223"/>
                </a:lnTo>
                <a:lnTo>
                  <a:pt x="4255236" y="2017585"/>
                </a:lnTo>
                <a:lnTo>
                  <a:pt x="4255236" y="2163330"/>
                </a:lnTo>
                <a:lnTo>
                  <a:pt x="4249445" y="2216289"/>
                </a:lnTo>
                <a:lnTo>
                  <a:pt x="4233126" y="2263914"/>
                </a:lnTo>
                <a:lnTo>
                  <a:pt x="4207802" y="2304288"/>
                </a:lnTo>
                <a:lnTo>
                  <a:pt x="4175048" y="2335504"/>
                </a:lnTo>
                <a:lnTo>
                  <a:pt x="4136415" y="2355634"/>
                </a:lnTo>
                <a:lnTo>
                  <a:pt x="4093464" y="2362771"/>
                </a:lnTo>
                <a:lnTo>
                  <a:pt x="4050512" y="2355634"/>
                </a:lnTo>
                <a:lnTo>
                  <a:pt x="4011879" y="2335504"/>
                </a:lnTo>
                <a:lnTo>
                  <a:pt x="3979126" y="2304288"/>
                </a:lnTo>
                <a:lnTo>
                  <a:pt x="3953802" y="2263914"/>
                </a:lnTo>
                <a:lnTo>
                  <a:pt x="3937482" y="2216289"/>
                </a:lnTo>
                <a:lnTo>
                  <a:pt x="3931691" y="2163330"/>
                </a:lnTo>
                <a:lnTo>
                  <a:pt x="3933609" y="2114588"/>
                </a:lnTo>
                <a:lnTo>
                  <a:pt x="3940276" y="2071446"/>
                </a:lnTo>
                <a:lnTo>
                  <a:pt x="3953091" y="2034578"/>
                </a:lnTo>
                <a:lnTo>
                  <a:pt x="4002671" y="1982495"/>
                </a:lnTo>
                <a:lnTo>
                  <a:pt x="4042232" y="1968665"/>
                </a:lnTo>
                <a:lnTo>
                  <a:pt x="4093464" y="1963889"/>
                </a:lnTo>
                <a:lnTo>
                  <a:pt x="4137850" y="1967357"/>
                </a:lnTo>
                <a:lnTo>
                  <a:pt x="4174566" y="1977809"/>
                </a:lnTo>
                <a:lnTo>
                  <a:pt x="4225849" y="2020087"/>
                </a:lnTo>
                <a:lnTo>
                  <a:pt x="4248162" y="2077935"/>
                </a:lnTo>
                <a:lnTo>
                  <a:pt x="4253509" y="2116683"/>
                </a:lnTo>
                <a:lnTo>
                  <a:pt x="4255236" y="2163330"/>
                </a:lnTo>
                <a:lnTo>
                  <a:pt x="4255236" y="2017585"/>
                </a:lnTo>
                <a:lnTo>
                  <a:pt x="4250639" y="2007793"/>
                </a:lnTo>
                <a:lnTo>
                  <a:pt x="4226636" y="1978621"/>
                </a:lnTo>
                <a:lnTo>
                  <a:pt x="4204906" y="1963889"/>
                </a:lnTo>
                <a:lnTo>
                  <a:pt x="4193387" y="1956079"/>
                </a:lnTo>
                <a:lnTo>
                  <a:pt x="4149483" y="1941550"/>
                </a:lnTo>
                <a:lnTo>
                  <a:pt x="4093464" y="1936407"/>
                </a:lnTo>
                <a:lnTo>
                  <a:pt x="4037444" y="1941550"/>
                </a:lnTo>
                <a:lnTo>
                  <a:pt x="3993527" y="1956079"/>
                </a:lnTo>
                <a:lnTo>
                  <a:pt x="3960291" y="1978621"/>
                </a:lnTo>
                <a:lnTo>
                  <a:pt x="3920109" y="2042223"/>
                </a:lnTo>
                <a:lnTo>
                  <a:pt x="3910317" y="2080539"/>
                </a:lnTo>
                <a:lnTo>
                  <a:pt x="3905491" y="2121370"/>
                </a:lnTo>
                <a:lnTo>
                  <a:pt x="3904208" y="2163330"/>
                </a:lnTo>
                <a:lnTo>
                  <a:pt x="3909212" y="2215299"/>
                </a:lnTo>
                <a:lnTo>
                  <a:pt x="3923474" y="2263038"/>
                </a:lnTo>
                <a:lnTo>
                  <a:pt x="3945826" y="2305177"/>
                </a:lnTo>
                <a:lnTo>
                  <a:pt x="3975163" y="2340343"/>
                </a:lnTo>
                <a:lnTo>
                  <a:pt x="4010304" y="2367153"/>
                </a:lnTo>
                <a:lnTo>
                  <a:pt x="4050119" y="2384260"/>
                </a:lnTo>
                <a:lnTo>
                  <a:pt x="4093464" y="2390254"/>
                </a:lnTo>
                <a:lnTo>
                  <a:pt x="4136809" y="2384260"/>
                </a:lnTo>
                <a:lnTo>
                  <a:pt x="4176623" y="2367153"/>
                </a:lnTo>
                <a:lnTo>
                  <a:pt x="4182364" y="2362771"/>
                </a:lnTo>
                <a:lnTo>
                  <a:pt x="4211764" y="2340343"/>
                </a:lnTo>
                <a:lnTo>
                  <a:pt x="4241089" y="2305177"/>
                </a:lnTo>
                <a:lnTo>
                  <a:pt x="4263453" y="2263038"/>
                </a:lnTo>
                <a:lnTo>
                  <a:pt x="4277715" y="2215299"/>
                </a:lnTo>
                <a:lnTo>
                  <a:pt x="4282719" y="2163330"/>
                </a:lnTo>
                <a:close/>
              </a:path>
              <a:path w="4439920" h="2849879">
                <a:moveTo>
                  <a:pt x="4439386" y="2708008"/>
                </a:moveTo>
                <a:lnTo>
                  <a:pt x="4438320" y="2707348"/>
                </a:lnTo>
                <a:lnTo>
                  <a:pt x="4436326" y="2647937"/>
                </a:lnTo>
                <a:lnTo>
                  <a:pt x="4431754" y="2596743"/>
                </a:lnTo>
                <a:lnTo>
                  <a:pt x="4423676" y="2553030"/>
                </a:lnTo>
                <a:lnTo>
                  <a:pt x="4411192" y="2516047"/>
                </a:lnTo>
                <a:lnTo>
                  <a:pt x="4411154" y="2733814"/>
                </a:lnTo>
                <a:lnTo>
                  <a:pt x="4403191" y="2743162"/>
                </a:lnTo>
                <a:lnTo>
                  <a:pt x="4358525" y="2774619"/>
                </a:lnTo>
                <a:lnTo>
                  <a:pt x="4317504" y="2791980"/>
                </a:lnTo>
                <a:lnTo>
                  <a:pt x="4261104" y="2807284"/>
                </a:lnTo>
                <a:lnTo>
                  <a:pt x="4187152" y="2818193"/>
                </a:lnTo>
                <a:lnTo>
                  <a:pt x="4093451" y="2822359"/>
                </a:lnTo>
                <a:lnTo>
                  <a:pt x="3999585" y="2818180"/>
                </a:lnTo>
                <a:lnTo>
                  <a:pt x="3925532" y="2807233"/>
                </a:lnTo>
                <a:lnTo>
                  <a:pt x="3869093" y="2791879"/>
                </a:lnTo>
                <a:lnTo>
                  <a:pt x="3828097" y="2774492"/>
                </a:lnTo>
                <a:lnTo>
                  <a:pt x="3783596" y="2743085"/>
                </a:lnTo>
                <a:lnTo>
                  <a:pt x="3775710" y="2733814"/>
                </a:lnTo>
                <a:lnTo>
                  <a:pt x="3775799" y="2716009"/>
                </a:lnTo>
                <a:lnTo>
                  <a:pt x="3775913" y="2713444"/>
                </a:lnTo>
                <a:lnTo>
                  <a:pt x="3776078" y="2707348"/>
                </a:lnTo>
                <a:lnTo>
                  <a:pt x="3778250" y="2642743"/>
                </a:lnTo>
                <a:lnTo>
                  <a:pt x="3782923" y="2593429"/>
                </a:lnTo>
                <a:lnTo>
                  <a:pt x="3791432" y="2552268"/>
                </a:lnTo>
                <a:lnTo>
                  <a:pt x="3824935" y="2490495"/>
                </a:lnTo>
                <a:lnTo>
                  <a:pt x="3888663" y="2449626"/>
                </a:lnTo>
                <a:lnTo>
                  <a:pt x="3934955" y="2434590"/>
                </a:lnTo>
                <a:lnTo>
                  <a:pt x="3992537" y="2421877"/>
                </a:lnTo>
                <a:lnTo>
                  <a:pt x="4005656" y="2432418"/>
                </a:lnTo>
                <a:lnTo>
                  <a:pt x="4026573" y="2444127"/>
                </a:lnTo>
                <a:lnTo>
                  <a:pt x="4055707" y="2453614"/>
                </a:lnTo>
                <a:lnTo>
                  <a:pt x="4093451" y="2457539"/>
                </a:lnTo>
                <a:lnTo>
                  <a:pt x="4131195" y="2453614"/>
                </a:lnTo>
                <a:lnTo>
                  <a:pt x="4160329" y="2444127"/>
                </a:lnTo>
                <a:lnTo>
                  <a:pt x="4181246" y="2432418"/>
                </a:lnTo>
                <a:lnTo>
                  <a:pt x="4184205" y="2430043"/>
                </a:lnTo>
                <a:lnTo>
                  <a:pt x="4194365" y="2421877"/>
                </a:lnTo>
                <a:lnTo>
                  <a:pt x="4259643" y="2436711"/>
                </a:lnTo>
                <a:lnTo>
                  <a:pt x="4309237" y="2454313"/>
                </a:lnTo>
                <a:lnTo>
                  <a:pt x="4345711" y="2475814"/>
                </a:lnTo>
                <a:lnTo>
                  <a:pt x="4390491" y="2538438"/>
                </a:lnTo>
                <a:lnTo>
                  <a:pt x="4402175" y="2584069"/>
                </a:lnTo>
                <a:lnTo>
                  <a:pt x="4408373" y="2640190"/>
                </a:lnTo>
                <a:lnTo>
                  <a:pt x="4410824" y="2707348"/>
                </a:lnTo>
                <a:lnTo>
                  <a:pt x="4410913" y="2712745"/>
                </a:lnTo>
                <a:lnTo>
                  <a:pt x="4411040" y="2718384"/>
                </a:lnTo>
                <a:lnTo>
                  <a:pt x="4411154" y="2733814"/>
                </a:lnTo>
                <a:lnTo>
                  <a:pt x="4411154" y="2515984"/>
                </a:lnTo>
                <a:lnTo>
                  <a:pt x="4369282" y="2459266"/>
                </a:lnTo>
                <a:lnTo>
                  <a:pt x="4301947" y="2421877"/>
                </a:lnTo>
                <a:lnTo>
                  <a:pt x="4250309" y="2405850"/>
                </a:lnTo>
                <a:lnTo>
                  <a:pt x="4192003" y="2393505"/>
                </a:lnTo>
                <a:lnTo>
                  <a:pt x="4183938" y="2392146"/>
                </a:lnTo>
                <a:lnTo>
                  <a:pt x="4178820" y="2398445"/>
                </a:lnTo>
                <a:lnTo>
                  <a:pt x="4173283" y="2403970"/>
                </a:lnTo>
                <a:lnTo>
                  <a:pt x="4157853" y="2414740"/>
                </a:lnTo>
                <a:lnTo>
                  <a:pt x="4131538" y="2425293"/>
                </a:lnTo>
                <a:lnTo>
                  <a:pt x="4093451" y="2430043"/>
                </a:lnTo>
                <a:lnTo>
                  <a:pt x="4055364" y="2425293"/>
                </a:lnTo>
                <a:lnTo>
                  <a:pt x="4013555" y="2403932"/>
                </a:lnTo>
                <a:lnTo>
                  <a:pt x="4003052" y="2392032"/>
                </a:lnTo>
                <a:lnTo>
                  <a:pt x="3994899" y="2393505"/>
                </a:lnTo>
                <a:lnTo>
                  <a:pt x="3935006" y="2406231"/>
                </a:lnTo>
                <a:lnTo>
                  <a:pt x="3886517" y="2421001"/>
                </a:lnTo>
                <a:lnTo>
                  <a:pt x="3847922" y="2438514"/>
                </a:lnTo>
                <a:lnTo>
                  <a:pt x="3794264" y="2484564"/>
                </a:lnTo>
                <a:lnTo>
                  <a:pt x="3772395" y="2524188"/>
                </a:lnTo>
                <a:lnTo>
                  <a:pt x="3758844" y="2572601"/>
                </a:lnTo>
                <a:lnTo>
                  <a:pt x="3751618" y="2631008"/>
                </a:lnTo>
                <a:lnTo>
                  <a:pt x="3748709" y="2700642"/>
                </a:lnTo>
                <a:lnTo>
                  <a:pt x="3748557" y="2708148"/>
                </a:lnTo>
                <a:lnTo>
                  <a:pt x="3748443" y="2708656"/>
                </a:lnTo>
                <a:lnTo>
                  <a:pt x="3748278" y="2712758"/>
                </a:lnTo>
                <a:lnTo>
                  <a:pt x="3748278" y="2716225"/>
                </a:lnTo>
                <a:lnTo>
                  <a:pt x="3763797" y="2762224"/>
                </a:lnTo>
                <a:lnTo>
                  <a:pt x="3814394" y="2798457"/>
                </a:lnTo>
                <a:lnTo>
                  <a:pt x="3858717" y="2817444"/>
                </a:lnTo>
                <a:lnTo>
                  <a:pt x="3918585" y="2833890"/>
                </a:lnTo>
                <a:lnTo>
                  <a:pt x="3996105" y="2845473"/>
                </a:lnTo>
                <a:lnTo>
                  <a:pt x="4093451" y="2849842"/>
                </a:lnTo>
                <a:lnTo>
                  <a:pt x="4190796" y="2845473"/>
                </a:lnTo>
                <a:lnTo>
                  <a:pt x="4268317" y="2833890"/>
                </a:lnTo>
                <a:lnTo>
                  <a:pt x="4310291" y="2822359"/>
                </a:lnTo>
                <a:lnTo>
                  <a:pt x="4372495" y="2798457"/>
                </a:lnTo>
                <a:lnTo>
                  <a:pt x="4423105" y="2762224"/>
                </a:lnTo>
                <a:lnTo>
                  <a:pt x="4438675" y="2740939"/>
                </a:lnTo>
                <a:lnTo>
                  <a:pt x="4438675" y="2722422"/>
                </a:lnTo>
                <a:lnTo>
                  <a:pt x="4439386" y="2708008"/>
                </a:lnTo>
                <a:close/>
              </a:path>
            </a:pathLst>
          </a:custGeom>
          <a:solidFill>
            <a:srgbClr val="22358F"/>
          </a:solidFill>
          <a:ln>
            <a:solidFill>
              <a:srgbClr val="0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059956" y="2695510"/>
            <a:ext cx="976977" cy="196383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200" spc="45" dirty="0">
                <a:solidFill>
                  <a:srgbClr val="000000"/>
                </a:solidFill>
                <a:latin typeface="Arial"/>
                <a:cs typeface="Arial"/>
              </a:rPr>
              <a:t>Мед</a:t>
            </a:r>
            <a:r>
              <a:rPr sz="1200" spc="42" dirty="0">
                <a:solidFill>
                  <a:srgbClr val="000000"/>
                </a:solidFill>
                <a:latin typeface="Arial"/>
                <a:cs typeface="Arial"/>
              </a:rPr>
              <a:t>иасреды</a:t>
            </a:r>
            <a:endParaRPr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4505" y="3785120"/>
            <a:ext cx="826021" cy="196383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200" spc="52" dirty="0">
                <a:solidFill>
                  <a:srgbClr val="000000"/>
                </a:solidFill>
                <a:latin typeface="Arial"/>
                <a:cs typeface="Arial"/>
              </a:rPr>
              <a:t>Инд</a:t>
            </a:r>
            <a:r>
              <a:rPr sz="1200" spc="18" dirty="0">
                <a:solidFill>
                  <a:srgbClr val="000000"/>
                </a:solidFill>
                <a:latin typeface="Arial"/>
                <a:cs typeface="Arial"/>
              </a:rPr>
              <a:t>у</a:t>
            </a:r>
            <a:r>
              <a:rPr sz="1200" spc="55" dirty="0">
                <a:solidFill>
                  <a:srgbClr val="000000"/>
                </a:solidFill>
                <a:latin typeface="Arial"/>
                <a:cs typeface="Arial"/>
              </a:rPr>
              <a:t>с</a:t>
            </a:r>
            <a:r>
              <a:rPr sz="1200" spc="64" dirty="0">
                <a:solidFill>
                  <a:srgbClr val="000000"/>
                </a:solidFill>
                <a:latin typeface="Arial"/>
                <a:cs typeface="Arial"/>
              </a:rPr>
              <a:t>три</a:t>
            </a:r>
            <a:r>
              <a:rPr sz="1200" spc="45" dirty="0">
                <a:solidFill>
                  <a:srgbClr val="000000"/>
                </a:solidFill>
                <a:latin typeface="Arial"/>
                <a:cs typeface="Arial"/>
              </a:rPr>
              <a:t>и</a:t>
            </a:r>
            <a:endParaRPr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10902" y="3785120"/>
            <a:ext cx="820630" cy="196383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200" spc="55" dirty="0">
                <a:solidFill>
                  <a:srgbClr val="000000"/>
                </a:solidFill>
                <a:latin typeface="Arial"/>
                <a:cs typeface="Arial"/>
              </a:rPr>
              <a:t>Институты</a:t>
            </a:r>
            <a:endParaRPr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446410" y="2128447"/>
            <a:ext cx="419365" cy="554108"/>
          </a:xfrm>
          <a:custGeom>
            <a:avLst/>
            <a:gdLst/>
            <a:ahLst/>
            <a:cxnLst/>
            <a:rect l="l" t="t" r="r" b="b"/>
            <a:pathLst>
              <a:path w="691515" h="913764">
                <a:moveTo>
                  <a:pt x="534543" y="226936"/>
                </a:moveTo>
                <a:lnTo>
                  <a:pt x="533260" y="184975"/>
                </a:lnTo>
                <a:lnTo>
                  <a:pt x="528421" y="144145"/>
                </a:lnTo>
                <a:lnTo>
                  <a:pt x="518642" y="105829"/>
                </a:lnTo>
                <a:lnTo>
                  <a:pt x="507060" y="81178"/>
                </a:lnTo>
                <a:lnTo>
                  <a:pt x="507060" y="226936"/>
                </a:lnTo>
                <a:lnTo>
                  <a:pt x="501269" y="279895"/>
                </a:lnTo>
                <a:lnTo>
                  <a:pt x="484949" y="327520"/>
                </a:lnTo>
                <a:lnTo>
                  <a:pt x="459625" y="367893"/>
                </a:lnTo>
                <a:lnTo>
                  <a:pt x="426885" y="399110"/>
                </a:lnTo>
                <a:lnTo>
                  <a:pt x="388251" y="419239"/>
                </a:lnTo>
                <a:lnTo>
                  <a:pt x="345300" y="426377"/>
                </a:lnTo>
                <a:lnTo>
                  <a:pt x="302336" y="419239"/>
                </a:lnTo>
                <a:lnTo>
                  <a:pt x="263702" y="399110"/>
                </a:lnTo>
                <a:lnTo>
                  <a:pt x="230962" y="367893"/>
                </a:lnTo>
                <a:lnTo>
                  <a:pt x="205638" y="327520"/>
                </a:lnTo>
                <a:lnTo>
                  <a:pt x="189306" y="279895"/>
                </a:lnTo>
                <a:lnTo>
                  <a:pt x="183515" y="226936"/>
                </a:lnTo>
                <a:lnTo>
                  <a:pt x="185432" y="178193"/>
                </a:lnTo>
                <a:lnTo>
                  <a:pt x="192100" y="135039"/>
                </a:lnTo>
                <a:lnTo>
                  <a:pt x="204914" y="98183"/>
                </a:lnTo>
                <a:lnTo>
                  <a:pt x="254508" y="46088"/>
                </a:lnTo>
                <a:lnTo>
                  <a:pt x="294055" y="32258"/>
                </a:lnTo>
                <a:lnTo>
                  <a:pt x="345300" y="27495"/>
                </a:lnTo>
                <a:lnTo>
                  <a:pt x="389686" y="30949"/>
                </a:lnTo>
                <a:lnTo>
                  <a:pt x="426389" y="41414"/>
                </a:lnTo>
                <a:lnTo>
                  <a:pt x="477672" y="83705"/>
                </a:lnTo>
                <a:lnTo>
                  <a:pt x="499986" y="141541"/>
                </a:lnTo>
                <a:lnTo>
                  <a:pt x="505333" y="180289"/>
                </a:lnTo>
                <a:lnTo>
                  <a:pt x="507060" y="226936"/>
                </a:lnTo>
                <a:lnTo>
                  <a:pt x="507060" y="81178"/>
                </a:lnTo>
                <a:lnTo>
                  <a:pt x="478459" y="42227"/>
                </a:lnTo>
                <a:lnTo>
                  <a:pt x="445223" y="19685"/>
                </a:lnTo>
                <a:lnTo>
                  <a:pt x="401307" y="5156"/>
                </a:lnTo>
                <a:lnTo>
                  <a:pt x="345300" y="0"/>
                </a:lnTo>
                <a:lnTo>
                  <a:pt x="289280" y="5156"/>
                </a:lnTo>
                <a:lnTo>
                  <a:pt x="245364" y="19685"/>
                </a:lnTo>
                <a:lnTo>
                  <a:pt x="212115" y="42227"/>
                </a:lnTo>
                <a:lnTo>
                  <a:pt x="171945" y="105829"/>
                </a:lnTo>
                <a:lnTo>
                  <a:pt x="162153" y="144145"/>
                </a:lnTo>
                <a:lnTo>
                  <a:pt x="157327" y="184975"/>
                </a:lnTo>
                <a:lnTo>
                  <a:pt x="156032" y="226936"/>
                </a:lnTo>
                <a:lnTo>
                  <a:pt x="161036" y="278904"/>
                </a:lnTo>
                <a:lnTo>
                  <a:pt x="175298" y="326644"/>
                </a:lnTo>
                <a:lnTo>
                  <a:pt x="197662" y="368782"/>
                </a:lnTo>
                <a:lnTo>
                  <a:pt x="226987" y="403948"/>
                </a:lnTo>
                <a:lnTo>
                  <a:pt x="262128" y="430771"/>
                </a:lnTo>
                <a:lnTo>
                  <a:pt x="301955" y="447865"/>
                </a:lnTo>
                <a:lnTo>
                  <a:pt x="345300" y="453872"/>
                </a:lnTo>
                <a:lnTo>
                  <a:pt x="388632" y="447865"/>
                </a:lnTo>
                <a:lnTo>
                  <a:pt x="428447" y="430771"/>
                </a:lnTo>
                <a:lnTo>
                  <a:pt x="434200" y="426377"/>
                </a:lnTo>
                <a:lnTo>
                  <a:pt x="463588" y="403948"/>
                </a:lnTo>
                <a:lnTo>
                  <a:pt x="492912" y="368782"/>
                </a:lnTo>
                <a:lnTo>
                  <a:pt x="515277" y="326644"/>
                </a:lnTo>
                <a:lnTo>
                  <a:pt x="529539" y="278904"/>
                </a:lnTo>
                <a:lnTo>
                  <a:pt x="534543" y="226936"/>
                </a:lnTo>
                <a:close/>
              </a:path>
              <a:path w="691515" h="913764">
                <a:moveTo>
                  <a:pt x="691210" y="771626"/>
                </a:moveTo>
                <a:lnTo>
                  <a:pt x="690156" y="770978"/>
                </a:lnTo>
                <a:lnTo>
                  <a:pt x="688162" y="711530"/>
                </a:lnTo>
                <a:lnTo>
                  <a:pt x="683590" y="660349"/>
                </a:lnTo>
                <a:lnTo>
                  <a:pt x="675513" y="616635"/>
                </a:lnTo>
                <a:lnTo>
                  <a:pt x="663028" y="579653"/>
                </a:lnTo>
                <a:lnTo>
                  <a:pt x="662990" y="797420"/>
                </a:lnTo>
                <a:lnTo>
                  <a:pt x="655027" y="806767"/>
                </a:lnTo>
                <a:lnTo>
                  <a:pt x="610362" y="838212"/>
                </a:lnTo>
                <a:lnTo>
                  <a:pt x="569341" y="855573"/>
                </a:lnTo>
                <a:lnTo>
                  <a:pt x="512940" y="870889"/>
                </a:lnTo>
                <a:lnTo>
                  <a:pt x="438975" y="881811"/>
                </a:lnTo>
                <a:lnTo>
                  <a:pt x="345287" y="885964"/>
                </a:lnTo>
                <a:lnTo>
                  <a:pt x="251409" y="881786"/>
                </a:lnTo>
                <a:lnTo>
                  <a:pt x="177355" y="870839"/>
                </a:lnTo>
                <a:lnTo>
                  <a:pt x="120929" y="855484"/>
                </a:lnTo>
                <a:lnTo>
                  <a:pt x="79921" y="838098"/>
                </a:lnTo>
                <a:lnTo>
                  <a:pt x="35433" y="806691"/>
                </a:lnTo>
                <a:lnTo>
                  <a:pt x="27546" y="797420"/>
                </a:lnTo>
                <a:lnTo>
                  <a:pt x="27609" y="779614"/>
                </a:lnTo>
                <a:lnTo>
                  <a:pt x="27686" y="778662"/>
                </a:lnTo>
                <a:lnTo>
                  <a:pt x="27901" y="770940"/>
                </a:lnTo>
                <a:lnTo>
                  <a:pt x="30086" y="706348"/>
                </a:lnTo>
                <a:lnTo>
                  <a:pt x="34759" y="657034"/>
                </a:lnTo>
                <a:lnTo>
                  <a:pt x="43268" y="615873"/>
                </a:lnTo>
                <a:lnTo>
                  <a:pt x="76758" y="554101"/>
                </a:lnTo>
                <a:lnTo>
                  <a:pt x="140487" y="513219"/>
                </a:lnTo>
                <a:lnTo>
                  <a:pt x="186791" y="498195"/>
                </a:lnTo>
                <a:lnTo>
                  <a:pt x="244360" y="485482"/>
                </a:lnTo>
                <a:lnTo>
                  <a:pt x="257492" y="496036"/>
                </a:lnTo>
                <a:lnTo>
                  <a:pt x="278422" y="507733"/>
                </a:lnTo>
                <a:lnTo>
                  <a:pt x="307555" y="517232"/>
                </a:lnTo>
                <a:lnTo>
                  <a:pt x="345287" y="521144"/>
                </a:lnTo>
                <a:lnTo>
                  <a:pt x="383032" y="517232"/>
                </a:lnTo>
                <a:lnTo>
                  <a:pt x="412165" y="507733"/>
                </a:lnTo>
                <a:lnTo>
                  <a:pt x="433082" y="496023"/>
                </a:lnTo>
                <a:lnTo>
                  <a:pt x="436041" y="493661"/>
                </a:lnTo>
                <a:lnTo>
                  <a:pt x="446189" y="485482"/>
                </a:lnTo>
                <a:lnTo>
                  <a:pt x="511479" y="500316"/>
                </a:lnTo>
                <a:lnTo>
                  <a:pt x="561073" y="517918"/>
                </a:lnTo>
                <a:lnTo>
                  <a:pt x="597547" y="539419"/>
                </a:lnTo>
                <a:lnTo>
                  <a:pt x="642327" y="602043"/>
                </a:lnTo>
                <a:lnTo>
                  <a:pt x="653999" y="647661"/>
                </a:lnTo>
                <a:lnTo>
                  <a:pt x="660209" y="703795"/>
                </a:lnTo>
                <a:lnTo>
                  <a:pt x="662647" y="770940"/>
                </a:lnTo>
                <a:lnTo>
                  <a:pt x="662990" y="797420"/>
                </a:lnTo>
                <a:lnTo>
                  <a:pt x="662990" y="579589"/>
                </a:lnTo>
                <a:lnTo>
                  <a:pt x="621118" y="522884"/>
                </a:lnTo>
                <a:lnTo>
                  <a:pt x="553783" y="485482"/>
                </a:lnTo>
                <a:lnTo>
                  <a:pt x="502132" y="469455"/>
                </a:lnTo>
                <a:lnTo>
                  <a:pt x="443839" y="457111"/>
                </a:lnTo>
                <a:lnTo>
                  <a:pt x="435762" y="455752"/>
                </a:lnTo>
                <a:lnTo>
                  <a:pt x="430555" y="462140"/>
                </a:lnTo>
                <a:lnTo>
                  <a:pt x="425119" y="467575"/>
                </a:lnTo>
                <a:lnTo>
                  <a:pt x="409676" y="478345"/>
                </a:lnTo>
                <a:lnTo>
                  <a:pt x="383362" y="488899"/>
                </a:lnTo>
                <a:lnTo>
                  <a:pt x="345287" y="493661"/>
                </a:lnTo>
                <a:lnTo>
                  <a:pt x="307187" y="488899"/>
                </a:lnTo>
                <a:lnTo>
                  <a:pt x="298678" y="485482"/>
                </a:lnTo>
                <a:lnTo>
                  <a:pt x="280847" y="478332"/>
                </a:lnTo>
                <a:lnTo>
                  <a:pt x="265391" y="467537"/>
                </a:lnTo>
                <a:lnTo>
                  <a:pt x="259981" y="462140"/>
                </a:lnTo>
                <a:lnTo>
                  <a:pt x="254876" y="455637"/>
                </a:lnTo>
                <a:lnTo>
                  <a:pt x="246735" y="457111"/>
                </a:lnTo>
                <a:lnTo>
                  <a:pt x="186829" y="469836"/>
                </a:lnTo>
                <a:lnTo>
                  <a:pt x="138353" y="484606"/>
                </a:lnTo>
                <a:lnTo>
                  <a:pt x="99758" y="502119"/>
                </a:lnTo>
                <a:lnTo>
                  <a:pt x="46101" y="548157"/>
                </a:lnTo>
                <a:lnTo>
                  <a:pt x="27508" y="581837"/>
                </a:lnTo>
                <a:lnTo>
                  <a:pt x="27508" y="779386"/>
                </a:lnTo>
                <a:lnTo>
                  <a:pt x="27457" y="778395"/>
                </a:lnTo>
                <a:lnTo>
                  <a:pt x="27508" y="779386"/>
                </a:lnTo>
                <a:lnTo>
                  <a:pt x="27508" y="581837"/>
                </a:lnTo>
                <a:lnTo>
                  <a:pt x="27254" y="582307"/>
                </a:lnTo>
                <a:lnTo>
                  <a:pt x="27254" y="773442"/>
                </a:lnTo>
                <a:lnTo>
                  <a:pt x="27254" y="773633"/>
                </a:lnTo>
                <a:lnTo>
                  <a:pt x="27241" y="773442"/>
                </a:lnTo>
                <a:lnTo>
                  <a:pt x="27254" y="582307"/>
                </a:lnTo>
                <a:lnTo>
                  <a:pt x="10668" y="636206"/>
                </a:lnTo>
                <a:lnTo>
                  <a:pt x="3441" y="694626"/>
                </a:lnTo>
                <a:lnTo>
                  <a:pt x="533" y="764768"/>
                </a:lnTo>
                <a:lnTo>
                  <a:pt x="393" y="771258"/>
                </a:lnTo>
                <a:lnTo>
                  <a:pt x="165" y="772261"/>
                </a:lnTo>
                <a:lnTo>
                  <a:pt x="0" y="776363"/>
                </a:lnTo>
                <a:lnTo>
                  <a:pt x="12" y="780199"/>
                </a:lnTo>
                <a:lnTo>
                  <a:pt x="63" y="804545"/>
                </a:lnTo>
                <a:lnTo>
                  <a:pt x="35293" y="842886"/>
                </a:lnTo>
                <a:lnTo>
                  <a:pt x="110553" y="881049"/>
                </a:lnTo>
                <a:lnTo>
                  <a:pt x="170408" y="897496"/>
                </a:lnTo>
                <a:lnTo>
                  <a:pt x="247942" y="909078"/>
                </a:lnTo>
                <a:lnTo>
                  <a:pt x="345287" y="913460"/>
                </a:lnTo>
                <a:lnTo>
                  <a:pt x="442620" y="909078"/>
                </a:lnTo>
                <a:lnTo>
                  <a:pt x="520153" y="897496"/>
                </a:lnTo>
                <a:lnTo>
                  <a:pt x="562114" y="885964"/>
                </a:lnTo>
                <a:lnTo>
                  <a:pt x="580009" y="881049"/>
                </a:lnTo>
                <a:lnTo>
                  <a:pt x="624332" y="862063"/>
                </a:lnTo>
                <a:lnTo>
                  <a:pt x="674941" y="825830"/>
                </a:lnTo>
                <a:lnTo>
                  <a:pt x="690511" y="804545"/>
                </a:lnTo>
                <a:lnTo>
                  <a:pt x="690511" y="786041"/>
                </a:lnTo>
                <a:lnTo>
                  <a:pt x="691210" y="771626"/>
                </a:lnTo>
                <a:close/>
              </a:path>
            </a:pathLst>
          </a:custGeom>
          <a:solidFill>
            <a:srgbClr val="22358F"/>
          </a:solidFill>
          <a:ln>
            <a:solidFill>
              <a:srgbClr val="0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170279" y="2695510"/>
            <a:ext cx="2126476" cy="37697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indent="102812">
              <a:spcBef>
                <a:spcPts val="64"/>
              </a:spcBef>
              <a:tabLst>
                <a:tab pos="852147" algn="l"/>
              </a:tabLst>
            </a:pPr>
            <a:r>
              <a:rPr sz="1200" spc="30" dirty="0">
                <a:latin typeface="Arial"/>
                <a:cs typeface="Arial"/>
              </a:rPr>
              <a:t>Знания</a:t>
            </a:r>
            <a:r>
              <a:rPr sz="1200" spc="3" dirty="0">
                <a:latin typeface="Arial"/>
                <a:cs typeface="Arial"/>
              </a:rPr>
              <a:t> </a:t>
            </a:r>
            <a:r>
              <a:rPr sz="1200" spc="152" dirty="0">
                <a:latin typeface="Arial"/>
                <a:cs typeface="Arial"/>
              </a:rPr>
              <a:t>-</a:t>
            </a:r>
            <a:r>
              <a:rPr sz="1200" dirty="0">
                <a:latin typeface="Arial"/>
                <a:cs typeface="Arial"/>
              </a:rPr>
              <a:t>	</a:t>
            </a:r>
            <a:r>
              <a:rPr sz="1200" spc="9" dirty="0">
                <a:latin typeface="Arial"/>
                <a:cs typeface="Arial"/>
              </a:rPr>
              <a:t>Инфра</a:t>
            </a:r>
            <a:r>
              <a:rPr sz="1200" spc="-9" dirty="0">
                <a:latin typeface="Arial"/>
                <a:cs typeface="Arial"/>
              </a:rPr>
              <a:t>с</a:t>
            </a:r>
            <a:r>
              <a:rPr sz="1200" spc="67" dirty="0">
                <a:latin typeface="Arial"/>
                <a:cs typeface="Arial"/>
              </a:rPr>
              <a:t>т</a:t>
            </a:r>
            <a:r>
              <a:rPr sz="1200" spc="61" dirty="0">
                <a:latin typeface="Arial"/>
                <a:cs typeface="Arial"/>
              </a:rPr>
              <a:t>р</a:t>
            </a:r>
            <a:r>
              <a:rPr sz="1200" spc="67" dirty="0">
                <a:latin typeface="Arial"/>
                <a:cs typeface="Arial"/>
              </a:rPr>
              <a:t>у</a:t>
            </a:r>
            <a:r>
              <a:rPr sz="1200" spc="88" dirty="0">
                <a:latin typeface="Arial"/>
                <a:cs typeface="Arial"/>
              </a:rPr>
              <a:t>кт</a:t>
            </a:r>
            <a:r>
              <a:rPr sz="1200" spc="97" dirty="0">
                <a:latin typeface="Arial"/>
                <a:cs typeface="Arial"/>
              </a:rPr>
              <a:t>у</a:t>
            </a:r>
            <a:r>
              <a:rPr sz="1200" spc="33" dirty="0">
                <a:latin typeface="Arial"/>
                <a:cs typeface="Arial"/>
              </a:rPr>
              <a:t>ры  </a:t>
            </a:r>
            <a:r>
              <a:rPr sz="1200" spc="45" dirty="0">
                <a:latin typeface="Arial"/>
                <a:cs typeface="Arial"/>
              </a:rPr>
              <a:t>технологии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500260" y="2021598"/>
            <a:ext cx="419365" cy="554108"/>
          </a:xfrm>
          <a:custGeom>
            <a:avLst/>
            <a:gdLst/>
            <a:ahLst/>
            <a:cxnLst/>
            <a:rect l="l" t="t" r="r" b="b"/>
            <a:pathLst>
              <a:path w="691515" h="913764">
                <a:moveTo>
                  <a:pt x="534543" y="226936"/>
                </a:moveTo>
                <a:lnTo>
                  <a:pt x="533247" y="184962"/>
                </a:lnTo>
                <a:lnTo>
                  <a:pt x="528421" y="144132"/>
                </a:lnTo>
                <a:lnTo>
                  <a:pt x="518629" y="105816"/>
                </a:lnTo>
                <a:lnTo>
                  <a:pt x="507060" y="81203"/>
                </a:lnTo>
                <a:lnTo>
                  <a:pt x="507060" y="226936"/>
                </a:lnTo>
                <a:lnTo>
                  <a:pt x="501269" y="279895"/>
                </a:lnTo>
                <a:lnTo>
                  <a:pt x="484936" y="327520"/>
                </a:lnTo>
                <a:lnTo>
                  <a:pt x="459625" y="367893"/>
                </a:lnTo>
                <a:lnTo>
                  <a:pt x="426872" y="399097"/>
                </a:lnTo>
                <a:lnTo>
                  <a:pt x="388239" y="419239"/>
                </a:lnTo>
                <a:lnTo>
                  <a:pt x="345287" y="426364"/>
                </a:lnTo>
                <a:lnTo>
                  <a:pt x="302336" y="419239"/>
                </a:lnTo>
                <a:lnTo>
                  <a:pt x="263702" y="399097"/>
                </a:lnTo>
                <a:lnTo>
                  <a:pt x="230949" y="367893"/>
                </a:lnTo>
                <a:lnTo>
                  <a:pt x="205638" y="327520"/>
                </a:lnTo>
                <a:lnTo>
                  <a:pt x="189306" y="279895"/>
                </a:lnTo>
                <a:lnTo>
                  <a:pt x="183515" y="226936"/>
                </a:lnTo>
                <a:lnTo>
                  <a:pt x="185432" y="178193"/>
                </a:lnTo>
                <a:lnTo>
                  <a:pt x="192100" y="135039"/>
                </a:lnTo>
                <a:lnTo>
                  <a:pt x="204914" y="98171"/>
                </a:lnTo>
                <a:lnTo>
                  <a:pt x="254495" y="46088"/>
                </a:lnTo>
                <a:lnTo>
                  <a:pt x="294055" y="32258"/>
                </a:lnTo>
                <a:lnTo>
                  <a:pt x="345287" y="27495"/>
                </a:lnTo>
                <a:lnTo>
                  <a:pt x="389686" y="30949"/>
                </a:lnTo>
                <a:lnTo>
                  <a:pt x="426389" y="41414"/>
                </a:lnTo>
                <a:lnTo>
                  <a:pt x="477672" y="83693"/>
                </a:lnTo>
                <a:lnTo>
                  <a:pt x="499986" y="141528"/>
                </a:lnTo>
                <a:lnTo>
                  <a:pt x="505320" y="180289"/>
                </a:lnTo>
                <a:lnTo>
                  <a:pt x="507060" y="226936"/>
                </a:lnTo>
                <a:lnTo>
                  <a:pt x="507060" y="81203"/>
                </a:lnTo>
                <a:lnTo>
                  <a:pt x="502450" y="71386"/>
                </a:lnTo>
                <a:lnTo>
                  <a:pt x="478459" y="42214"/>
                </a:lnTo>
                <a:lnTo>
                  <a:pt x="456730" y="27495"/>
                </a:lnTo>
                <a:lnTo>
                  <a:pt x="445211" y="19685"/>
                </a:lnTo>
                <a:lnTo>
                  <a:pt x="401307" y="5156"/>
                </a:lnTo>
                <a:lnTo>
                  <a:pt x="345287" y="0"/>
                </a:lnTo>
                <a:lnTo>
                  <a:pt x="289267" y="5156"/>
                </a:lnTo>
                <a:lnTo>
                  <a:pt x="245351" y="19685"/>
                </a:lnTo>
                <a:lnTo>
                  <a:pt x="212115" y="42214"/>
                </a:lnTo>
                <a:lnTo>
                  <a:pt x="171932" y="105816"/>
                </a:lnTo>
                <a:lnTo>
                  <a:pt x="162140" y="144132"/>
                </a:lnTo>
                <a:lnTo>
                  <a:pt x="157314" y="184962"/>
                </a:lnTo>
                <a:lnTo>
                  <a:pt x="156032" y="226936"/>
                </a:lnTo>
                <a:lnTo>
                  <a:pt x="161036" y="278904"/>
                </a:lnTo>
                <a:lnTo>
                  <a:pt x="175298" y="326644"/>
                </a:lnTo>
                <a:lnTo>
                  <a:pt x="197662" y="368782"/>
                </a:lnTo>
                <a:lnTo>
                  <a:pt x="226987" y="403936"/>
                </a:lnTo>
                <a:lnTo>
                  <a:pt x="262128" y="430758"/>
                </a:lnTo>
                <a:lnTo>
                  <a:pt x="301942" y="447852"/>
                </a:lnTo>
                <a:lnTo>
                  <a:pt x="345287" y="453859"/>
                </a:lnTo>
                <a:lnTo>
                  <a:pt x="388632" y="447852"/>
                </a:lnTo>
                <a:lnTo>
                  <a:pt x="428447" y="430758"/>
                </a:lnTo>
                <a:lnTo>
                  <a:pt x="434187" y="426364"/>
                </a:lnTo>
                <a:lnTo>
                  <a:pt x="463588" y="403936"/>
                </a:lnTo>
                <a:lnTo>
                  <a:pt x="492912" y="368782"/>
                </a:lnTo>
                <a:lnTo>
                  <a:pt x="515277" y="326644"/>
                </a:lnTo>
                <a:lnTo>
                  <a:pt x="529539" y="278904"/>
                </a:lnTo>
                <a:lnTo>
                  <a:pt x="534543" y="226936"/>
                </a:lnTo>
                <a:close/>
              </a:path>
              <a:path w="691515" h="913764">
                <a:moveTo>
                  <a:pt x="691210" y="771613"/>
                </a:moveTo>
                <a:lnTo>
                  <a:pt x="690143" y="770953"/>
                </a:lnTo>
                <a:lnTo>
                  <a:pt x="688149" y="711530"/>
                </a:lnTo>
                <a:lnTo>
                  <a:pt x="683577" y="660336"/>
                </a:lnTo>
                <a:lnTo>
                  <a:pt x="675513" y="616635"/>
                </a:lnTo>
                <a:lnTo>
                  <a:pt x="663016" y="579640"/>
                </a:lnTo>
                <a:lnTo>
                  <a:pt x="662978" y="797420"/>
                </a:lnTo>
                <a:lnTo>
                  <a:pt x="655015" y="806767"/>
                </a:lnTo>
                <a:lnTo>
                  <a:pt x="610362" y="838212"/>
                </a:lnTo>
                <a:lnTo>
                  <a:pt x="569328" y="855573"/>
                </a:lnTo>
                <a:lnTo>
                  <a:pt x="512927" y="870889"/>
                </a:lnTo>
                <a:lnTo>
                  <a:pt x="438975" y="881799"/>
                </a:lnTo>
                <a:lnTo>
                  <a:pt x="345274" y="885952"/>
                </a:lnTo>
                <a:lnTo>
                  <a:pt x="251409" y="881786"/>
                </a:lnTo>
                <a:lnTo>
                  <a:pt x="177355" y="870826"/>
                </a:lnTo>
                <a:lnTo>
                  <a:pt x="120916" y="855472"/>
                </a:lnTo>
                <a:lnTo>
                  <a:pt x="79921" y="838085"/>
                </a:lnTo>
                <a:lnTo>
                  <a:pt x="35420" y="806691"/>
                </a:lnTo>
                <a:lnTo>
                  <a:pt x="27546" y="797420"/>
                </a:lnTo>
                <a:lnTo>
                  <a:pt x="27609" y="779602"/>
                </a:lnTo>
                <a:lnTo>
                  <a:pt x="27686" y="778649"/>
                </a:lnTo>
                <a:lnTo>
                  <a:pt x="27901" y="770940"/>
                </a:lnTo>
                <a:lnTo>
                  <a:pt x="30086" y="706335"/>
                </a:lnTo>
                <a:lnTo>
                  <a:pt x="34747" y="657034"/>
                </a:lnTo>
                <a:lnTo>
                  <a:pt x="43256" y="615873"/>
                </a:lnTo>
                <a:lnTo>
                  <a:pt x="76758" y="554088"/>
                </a:lnTo>
                <a:lnTo>
                  <a:pt x="140487" y="513219"/>
                </a:lnTo>
                <a:lnTo>
                  <a:pt x="186778" y="498195"/>
                </a:lnTo>
                <a:lnTo>
                  <a:pt x="244360" y="485482"/>
                </a:lnTo>
                <a:lnTo>
                  <a:pt x="257479" y="496023"/>
                </a:lnTo>
                <a:lnTo>
                  <a:pt x="278396" y="507720"/>
                </a:lnTo>
                <a:lnTo>
                  <a:pt x="307530" y="517220"/>
                </a:lnTo>
                <a:lnTo>
                  <a:pt x="345274" y="521131"/>
                </a:lnTo>
                <a:lnTo>
                  <a:pt x="383019" y="517220"/>
                </a:lnTo>
                <a:lnTo>
                  <a:pt x="412153" y="507720"/>
                </a:lnTo>
                <a:lnTo>
                  <a:pt x="433070" y="496023"/>
                </a:lnTo>
                <a:lnTo>
                  <a:pt x="436029" y="493649"/>
                </a:lnTo>
                <a:lnTo>
                  <a:pt x="446189" y="485482"/>
                </a:lnTo>
                <a:lnTo>
                  <a:pt x="511467" y="500303"/>
                </a:lnTo>
                <a:lnTo>
                  <a:pt x="561060" y="517906"/>
                </a:lnTo>
                <a:lnTo>
                  <a:pt x="597535" y="539407"/>
                </a:lnTo>
                <a:lnTo>
                  <a:pt x="642315" y="602030"/>
                </a:lnTo>
                <a:lnTo>
                  <a:pt x="653999" y="647661"/>
                </a:lnTo>
                <a:lnTo>
                  <a:pt x="660196" y="703795"/>
                </a:lnTo>
                <a:lnTo>
                  <a:pt x="662647" y="770940"/>
                </a:lnTo>
                <a:lnTo>
                  <a:pt x="662978" y="797420"/>
                </a:lnTo>
                <a:lnTo>
                  <a:pt x="662978" y="579577"/>
                </a:lnTo>
                <a:lnTo>
                  <a:pt x="621106" y="522871"/>
                </a:lnTo>
                <a:lnTo>
                  <a:pt x="553770" y="485482"/>
                </a:lnTo>
                <a:lnTo>
                  <a:pt x="502132" y="469442"/>
                </a:lnTo>
                <a:lnTo>
                  <a:pt x="443826" y="457098"/>
                </a:lnTo>
                <a:lnTo>
                  <a:pt x="435762" y="455752"/>
                </a:lnTo>
                <a:lnTo>
                  <a:pt x="430631" y="462038"/>
                </a:lnTo>
                <a:lnTo>
                  <a:pt x="425107" y="467563"/>
                </a:lnTo>
                <a:lnTo>
                  <a:pt x="409676" y="478345"/>
                </a:lnTo>
                <a:lnTo>
                  <a:pt x="383362" y="488886"/>
                </a:lnTo>
                <a:lnTo>
                  <a:pt x="345274" y="493649"/>
                </a:lnTo>
                <a:lnTo>
                  <a:pt x="307187" y="488886"/>
                </a:lnTo>
                <a:lnTo>
                  <a:pt x="265379" y="467525"/>
                </a:lnTo>
                <a:lnTo>
                  <a:pt x="254876" y="455625"/>
                </a:lnTo>
                <a:lnTo>
                  <a:pt x="246722" y="457098"/>
                </a:lnTo>
                <a:lnTo>
                  <a:pt x="186829" y="469823"/>
                </a:lnTo>
                <a:lnTo>
                  <a:pt x="138341" y="484593"/>
                </a:lnTo>
                <a:lnTo>
                  <a:pt x="99745" y="502119"/>
                </a:lnTo>
                <a:lnTo>
                  <a:pt x="46088" y="548157"/>
                </a:lnTo>
                <a:lnTo>
                  <a:pt x="27508" y="581825"/>
                </a:lnTo>
                <a:lnTo>
                  <a:pt x="27508" y="779386"/>
                </a:lnTo>
                <a:lnTo>
                  <a:pt x="27444" y="778179"/>
                </a:lnTo>
                <a:lnTo>
                  <a:pt x="27508" y="779386"/>
                </a:lnTo>
                <a:lnTo>
                  <a:pt x="27508" y="581825"/>
                </a:lnTo>
                <a:lnTo>
                  <a:pt x="10668" y="636193"/>
                </a:lnTo>
                <a:lnTo>
                  <a:pt x="3441" y="694613"/>
                </a:lnTo>
                <a:lnTo>
                  <a:pt x="520" y="764755"/>
                </a:lnTo>
                <a:lnTo>
                  <a:pt x="393" y="771220"/>
                </a:lnTo>
                <a:lnTo>
                  <a:pt x="152" y="772248"/>
                </a:lnTo>
                <a:lnTo>
                  <a:pt x="0" y="776363"/>
                </a:lnTo>
                <a:lnTo>
                  <a:pt x="12" y="780186"/>
                </a:lnTo>
                <a:lnTo>
                  <a:pt x="50" y="804532"/>
                </a:lnTo>
                <a:lnTo>
                  <a:pt x="35293" y="842873"/>
                </a:lnTo>
                <a:lnTo>
                  <a:pt x="110540" y="881037"/>
                </a:lnTo>
                <a:lnTo>
                  <a:pt x="170408" y="897483"/>
                </a:lnTo>
                <a:lnTo>
                  <a:pt x="247942" y="909066"/>
                </a:lnTo>
                <a:lnTo>
                  <a:pt x="345274" y="913447"/>
                </a:lnTo>
                <a:lnTo>
                  <a:pt x="442620" y="909066"/>
                </a:lnTo>
                <a:lnTo>
                  <a:pt x="520141" y="897483"/>
                </a:lnTo>
                <a:lnTo>
                  <a:pt x="562114" y="885952"/>
                </a:lnTo>
                <a:lnTo>
                  <a:pt x="580009" y="881037"/>
                </a:lnTo>
                <a:lnTo>
                  <a:pt x="624332" y="862063"/>
                </a:lnTo>
                <a:lnTo>
                  <a:pt x="674928" y="825817"/>
                </a:lnTo>
                <a:lnTo>
                  <a:pt x="690499" y="804532"/>
                </a:lnTo>
                <a:lnTo>
                  <a:pt x="690499" y="786028"/>
                </a:lnTo>
                <a:lnTo>
                  <a:pt x="691210" y="771613"/>
                </a:lnTo>
                <a:close/>
              </a:path>
            </a:pathLst>
          </a:custGeom>
          <a:solidFill>
            <a:srgbClr val="22358F"/>
          </a:solidFill>
          <a:ln>
            <a:solidFill>
              <a:srgbClr val="0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356460" y="2695510"/>
            <a:ext cx="706643" cy="376978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 marR="3081" indent="56604">
              <a:spcBef>
                <a:spcPts val="64"/>
              </a:spcBef>
            </a:pPr>
            <a:r>
              <a:rPr sz="1200" spc="36" dirty="0">
                <a:solidFill>
                  <a:srgbClr val="000000"/>
                </a:solidFill>
                <a:latin typeface="Arial"/>
                <a:cs typeface="Arial"/>
              </a:rPr>
              <a:t>Модель  </a:t>
            </a:r>
            <a:r>
              <a:rPr sz="1200" spc="42" dirty="0">
                <a:solidFill>
                  <a:srgbClr val="000000"/>
                </a:solidFill>
                <a:latin typeface="Arial"/>
                <a:cs typeface="Arial"/>
              </a:rPr>
              <a:t>человека</a:t>
            </a:r>
            <a:endParaRPr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480962" y="2553448"/>
            <a:ext cx="7653696" cy="4311568"/>
            <a:chOff x="4091003" y="3612442"/>
            <a:chExt cx="12620625" cy="7110095"/>
          </a:xfrm>
        </p:grpSpPr>
        <p:sp>
          <p:nvSpPr>
            <p:cNvPr id="13" name="object 13"/>
            <p:cNvSpPr/>
            <p:nvPr/>
          </p:nvSpPr>
          <p:spPr>
            <a:xfrm>
              <a:off x="4111958" y="3633397"/>
              <a:ext cx="6292850" cy="3701415"/>
            </a:xfrm>
            <a:custGeom>
              <a:avLst/>
              <a:gdLst/>
              <a:ahLst/>
              <a:cxnLst/>
              <a:rect l="l" t="t" r="r" b="b"/>
              <a:pathLst>
                <a:path w="6292850" h="3701415">
                  <a:moveTo>
                    <a:pt x="0" y="0"/>
                  </a:moveTo>
                  <a:lnTo>
                    <a:pt x="6292447" y="3700871"/>
                  </a:lnTo>
                </a:path>
              </a:pathLst>
            </a:custGeom>
            <a:ln w="41883">
              <a:solidFill>
                <a:srgbClr val="DD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398144" y="3639030"/>
              <a:ext cx="6292850" cy="3701415"/>
            </a:xfrm>
            <a:custGeom>
              <a:avLst/>
              <a:gdLst/>
              <a:ahLst/>
              <a:cxnLst/>
              <a:rect l="l" t="t" r="r" b="b"/>
              <a:pathLst>
                <a:path w="6292850" h="3701415">
                  <a:moveTo>
                    <a:pt x="6292447" y="0"/>
                  </a:moveTo>
                  <a:lnTo>
                    <a:pt x="0" y="3700871"/>
                  </a:lnTo>
                </a:path>
              </a:pathLst>
            </a:custGeom>
            <a:ln w="41883">
              <a:solidFill>
                <a:srgbClr val="DD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400102" y="7326865"/>
              <a:ext cx="0" cy="3374390"/>
            </a:xfrm>
            <a:custGeom>
              <a:avLst/>
              <a:gdLst/>
              <a:ahLst/>
              <a:cxnLst/>
              <a:rect l="l" t="t" r="r" b="b"/>
              <a:pathLst>
                <a:path h="3374390">
                  <a:moveTo>
                    <a:pt x="0" y="0"/>
                  </a:moveTo>
                  <a:lnTo>
                    <a:pt x="0" y="3374378"/>
                  </a:lnTo>
                </a:path>
              </a:pathLst>
            </a:custGeom>
            <a:ln w="41883">
              <a:solidFill>
                <a:srgbClr val="DD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04449" y="7302845"/>
              <a:ext cx="2832100" cy="1665605"/>
            </a:xfrm>
            <a:custGeom>
              <a:avLst/>
              <a:gdLst/>
              <a:ahLst/>
              <a:cxnLst/>
              <a:rect l="l" t="t" r="r" b="b"/>
              <a:pathLst>
                <a:path w="2832100" h="1665604">
                  <a:moveTo>
                    <a:pt x="1999227" y="1665467"/>
                  </a:moveTo>
                  <a:lnTo>
                    <a:pt x="832728" y="1665467"/>
                  </a:lnTo>
                  <a:lnTo>
                    <a:pt x="783799" y="1664053"/>
                  </a:lnTo>
                  <a:lnTo>
                    <a:pt x="735615" y="1659865"/>
                  </a:lnTo>
                  <a:lnTo>
                    <a:pt x="688253" y="1652979"/>
                  </a:lnTo>
                  <a:lnTo>
                    <a:pt x="641791" y="1643474"/>
                  </a:lnTo>
                  <a:lnTo>
                    <a:pt x="596309" y="1631428"/>
                  </a:lnTo>
                  <a:lnTo>
                    <a:pt x="551883" y="1616920"/>
                  </a:lnTo>
                  <a:lnTo>
                    <a:pt x="508593" y="1600027"/>
                  </a:lnTo>
                  <a:lnTo>
                    <a:pt x="466516" y="1580827"/>
                  </a:lnTo>
                  <a:lnTo>
                    <a:pt x="425729" y="1559399"/>
                  </a:lnTo>
                  <a:lnTo>
                    <a:pt x="386313" y="1535821"/>
                  </a:lnTo>
                  <a:lnTo>
                    <a:pt x="348343" y="1510170"/>
                  </a:lnTo>
                  <a:lnTo>
                    <a:pt x="311899" y="1482526"/>
                  </a:lnTo>
                  <a:lnTo>
                    <a:pt x="277059" y="1452965"/>
                  </a:lnTo>
                  <a:lnTo>
                    <a:pt x="243900" y="1421566"/>
                  </a:lnTo>
                  <a:lnTo>
                    <a:pt x="212502" y="1388408"/>
                  </a:lnTo>
                  <a:lnTo>
                    <a:pt x="182941" y="1353567"/>
                  </a:lnTo>
                  <a:lnTo>
                    <a:pt x="155296" y="1317123"/>
                  </a:lnTo>
                  <a:lnTo>
                    <a:pt x="129646" y="1279154"/>
                  </a:lnTo>
                  <a:lnTo>
                    <a:pt x="106067" y="1239737"/>
                  </a:lnTo>
                  <a:lnTo>
                    <a:pt x="84639" y="1198951"/>
                  </a:lnTo>
                  <a:lnTo>
                    <a:pt x="65440" y="1156874"/>
                  </a:lnTo>
                  <a:lnTo>
                    <a:pt x="48547" y="1113583"/>
                  </a:lnTo>
                  <a:lnTo>
                    <a:pt x="34038" y="1069158"/>
                  </a:lnTo>
                  <a:lnTo>
                    <a:pt x="21993" y="1023675"/>
                  </a:lnTo>
                  <a:lnTo>
                    <a:pt x="12488" y="977214"/>
                  </a:lnTo>
                  <a:lnTo>
                    <a:pt x="5602" y="929852"/>
                  </a:lnTo>
                  <a:lnTo>
                    <a:pt x="1413" y="881668"/>
                  </a:lnTo>
                  <a:lnTo>
                    <a:pt x="0" y="832739"/>
                  </a:lnTo>
                  <a:lnTo>
                    <a:pt x="1413" y="783808"/>
                  </a:lnTo>
                  <a:lnTo>
                    <a:pt x="5602" y="735623"/>
                  </a:lnTo>
                  <a:lnTo>
                    <a:pt x="12488" y="688260"/>
                  </a:lnTo>
                  <a:lnTo>
                    <a:pt x="21993" y="641798"/>
                  </a:lnTo>
                  <a:lnTo>
                    <a:pt x="34038" y="596315"/>
                  </a:lnTo>
                  <a:lnTo>
                    <a:pt x="48547" y="551889"/>
                  </a:lnTo>
                  <a:lnTo>
                    <a:pt x="65440" y="508597"/>
                  </a:lnTo>
                  <a:lnTo>
                    <a:pt x="84639" y="466519"/>
                  </a:lnTo>
                  <a:lnTo>
                    <a:pt x="106067" y="425733"/>
                  </a:lnTo>
                  <a:lnTo>
                    <a:pt x="129646" y="386315"/>
                  </a:lnTo>
                  <a:lnTo>
                    <a:pt x="155296" y="348346"/>
                  </a:lnTo>
                  <a:lnTo>
                    <a:pt x="182941" y="311901"/>
                  </a:lnTo>
                  <a:lnTo>
                    <a:pt x="212502" y="277061"/>
                  </a:lnTo>
                  <a:lnTo>
                    <a:pt x="243900" y="243902"/>
                  </a:lnTo>
                  <a:lnTo>
                    <a:pt x="277059" y="212503"/>
                  </a:lnTo>
                  <a:lnTo>
                    <a:pt x="311899" y="182942"/>
                  </a:lnTo>
                  <a:lnTo>
                    <a:pt x="348343" y="155297"/>
                  </a:lnTo>
                  <a:lnTo>
                    <a:pt x="386313" y="129646"/>
                  </a:lnTo>
                  <a:lnTo>
                    <a:pt x="425729" y="106068"/>
                  </a:lnTo>
                  <a:lnTo>
                    <a:pt x="466516" y="84639"/>
                  </a:lnTo>
                  <a:lnTo>
                    <a:pt x="508593" y="65440"/>
                  </a:lnTo>
                  <a:lnTo>
                    <a:pt x="551883" y="48547"/>
                  </a:lnTo>
                  <a:lnTo>
                    <a:pt x="596309" y="34038"/>
                  </a:lnTo>
                  <a:lnTo>
                    <a:pt x="641791" y="21993"/>
                  </a:lnTo>
                  <a:lnTo>
                    <a:pt x="688253" y="12488"/>
                  </a:lnTo>
                  <a:lnTo>
                    <a:pt x="735615" y="5602"/>
                  </a:lnTo>
                  <a:lnTo>
                    <a:pt x="783799" y="1413"/>
                  </a:lnTo>
                  <a:lnTo>
                    <a:pt x="832728" y="0"/>
                  </a:lnTo>
                  <a:lnTo>
                    <a:pt x="1999227" y="0"/>
                  </a:lnTo>
                  <a:lnTo>
                    <a:pt x="2048156" y="1413"/>
                  </a:lnTo>
                  <a:lnTo>
                    <a:pt x="2096340" y="5602"/>
                  </a:lnTo>
                  <a:lnTo>
                    <a:pt x="2143702" y="12488"/>
                  </a:lnTo>
                  <a:lnTo>
                    <a:pt x="2190163" y="21993"/>
                  </a:lnTo>
                  <a:lnTo>
                    <a:pt x="2235646" y="34038"/>
                  </a:lnTo>
                  <a:lnTo>
                    <a:pt x="2280071" y="48547"/>
                  </a:lnTo>
                  <a:lnTo>
                    <a:pt x="2323362" y="65440"/>
                  </a:lnTo>
                  <a:lnTo>
                    <a:pt x="2365439" y="84639"/>
                  </a:lnTo>
                  <a:lnTo>
                    <a:pt x="2406225" y="106068"/>
                  </a:lnTo>
                  <a:lnTo>
                    <a:pt x="2445642" y="129646"/>
                  </a:lnTo>
                  <a:lnTo>
                    <a:pt x="2483611" y="155297"/>
                  </a:lnTo>
                  <a:lnTo>
                    <a:pt x="2520055" y="182942"/>
                  </a:lnTo>
                  <a:lnTo>
                    <a:pt x="2554896" y="212503"/>
                  </a:lnTo>
                  <a:lnTo>
                    <a:pt x="2588054" y="243902"/>
                  </a:lnTo>
                  <a:lnTo>
                    <a:pt x="2619453" y="277061"/>
                  </a:lnTo>
                  <a:lnTo>
                    <a:pt x="2649014" y="311901"/>
                  </a:lnTo>
                  <a:lnTo>
                    <a:pt x="2676658" y="348346"/>
                  </a:lnTo>
                  <a:lnTo>
                    <a:pt x="2702309" y="386315"/>
                  </a:lnTo>
                  <a:lnTo>
                    <a:pt x="2725887" y="425733"/>
                  </a:lnTo>
                  <a:lnTo>
                    <a:pt x="2747315" y="466519"/>
                  </a:lnTo>
                  <a:lnTo>
                    <a:pt x="2766515" y="508597"/>
                  </a:lnTo>
                  <a:lnTo>
                    <a:pt x="2783408" y="551889"/>
                  </a:lnTo>
                  <a:lnTo>
                    <a:pt x="2797917" y="596315"/>
                  </a:lnTo>
                  <a:lnTo>
                    <a:pt x="2809962" y="641798"/>
                  </a:lnTo>
                  <a:lnTo>
                    <a:pt x="2819467" y="688260"/>
                  </a:lnTo>
                  <a:lnTo>
                    <a:pt x="2826353" y="735623"/>
                  </a:lnTo>
                  <a:lnTo>
                    <a:pt x="2830542" y="783808"/>
                  </a:lnTo>
                  <a:lnTo>
                    <a:pt x="2831955" y="832739"/>
                  </a:lnTo>
                  <a:lnTo>
                    <a:pt x="2830542" y="881668"/>
                  </a:lnTo>
                  <a:lnTo>
                    <a:pt x="2826353" y="929852"/>
                  </a:lnTo>
                  <a:lnTo>
                    <a:pt x="2819467" y="977214"/>
                  </a:lnTo>
                  <a:lnTo>
                    <a:pt x="2809962" y="1023675"/>
                  </a:lnTo>
                  <a:lnTo>
                    <a:pt x="2797917" y="1069158"/>
                  </a:lnTo>
                  <a:lnTo>
                    <a:pt x="2783408" y="1113583"/>
                  </a:lnTo>
                  <a:lnTo>
                    <a:pt x="2766515" y="1156874"/>
                  </a:lnTo>
                  <a:lnTo>
                    <a:pt x="2747315" y="1198951"/>
                  </a:lnTo>
                  <a:lnTo>
                    <a:pt x="2725887" y="1239737"/>
                  </a:lnTo>
                  <a:lnTo>
                    <a:pt x="2702309" y="1279154"/>
                  </a:lnTo>
                  <a:lnTo>
                    <a:pt x="2676658" y="1317123"/>
                  </a:lnTo>
                  <a:lnTo>
                    <a:pt x="2649014" y="1353567"/>
                  </a:lnTo>
                  <a:lnTo>
                    <a:pt x="2619453" y="1388408"/>
                  </a:lnTo>
                  <a:lnTo>
                    <a:pt x="2588054" y="1421566"/>
                  </a:lnTo>
                  <a:lnTo>
                    <a:pt x="2554896" y="1452965"/>
                  </a:lnTo>
                  <a:lnTo>
                    <a:pt x="2520055" y="1482526"/>
                  </a:lnTo>
                  <a:lnTo>
                    <a:pt x="2483611" y="1510170"/>
                  </a:lnTo>
                  <a:lnTo>
                    <a:pt x="2445642" y="1535821"/>
                  </a:lnTo>
                  <a:lnTo>
                    <a:pt x="2406225" y="1559399"/>
                  </a:lnTo>
                  <a:lnTo>
                    <a:pt x="2365439" y="1580827"/>
                  </a:lnTo>
                  <a:lnTo>
                    <a:pt x="2323362" y="1600027"/>
                  </a:lnTo>
                  <a:lnTo>
                    <a:pt x="2280071" y="1616920"/>
                  </a:lnTo>
                  <a:lnTo>
                    <a:pt x="2235646" y="1631428"/>
                  </a:lnTo>
                  <a:lnTo>
                    <a:pt x="2190163" y="1643474"/>
                  </a:lnTo>
                  <a:lnTo>
                    <a:pt x="2143702" y="1652979"/>
                  </a:lnTo>
                  <a:lnTo>
                    <a:pt x="2096340" y="1659865"/>
                  </a:lnTo>
                  <a:lnTo>
                    <a:pt x="2048156" y="1664053"/>
                  </a:lnTo>
                  <a:lnTo>
                    <a:pt x="1999227" y="1665467"/>
                  </a:lnTo>
                  <a:close/>
                </a:path>
              </a:pathLst>
            </a:custGeom>
            <a:ln w="41883">
              <a:solidFill>
                <a:srgbClr val="DDE4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535077" y="5140065"/>
            <a:ext cx="960418" cy="26030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600" spc="67" dirty="0">
                <a:solidFill>
                  <a:srgbClr val="0F9B91"/>
                </a:solidFill>
                <a:latin typeface="Arial"/>
                <a:cs typeface="Arial"/>
              </a:rPr>
              <a:t>Прошлое</a:t>
            </a:r>
            <a:endParaRPr sz="1600" dirty="0">
              <a:solidFill>
                <a:srgbClr val="0F9B91"/>
              </a:solidFill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518641" y="4791312"/>
            <a:ext cx="1717509" cy="1010024"/>
          </a:xfrm>
          <a:custGeom>
            <a:avLst/>
            <a:gdLst/>
            <a:ahLst/>
            <a:cxnLst/>
            <a:rect l="l" t="t" r="r" b="b"/>
            <a:pathLst>
              <a:path w="2832100" h="1665604">
                <a:moveTo>
                  <a:pt x="1999227" y="1665467"/>
                </a:moveTo>
                <a:lnTo>
                  <a:pt x="832728" y="1665467"/>
                </a:lnTo>
                <a:lnTo>
                  <a:pt x="783799" y="1664053"/>
                </a:lnTo>
                <a:lnTo>
                  <a:pt x="735615" y="1659865"/>
                </a:lnTo>
                <a:lnTo>
                  <a:pt x="688253" y="1652979"/>
                </a:lnTo>
                <a:lnTo>
                  <a:pt x="641791" y="1643474"/>
                </a:lnTo>
                <a:lnTo>
                  <a:pt x="596309" y="1631428"/>
                </a:lnTo>
                <a:lnTo>
                  <a:pt x="551883" y="1616920"/>
                </a:lnTo>
                <a:lnTo>
                  <a:pt x="508593" y="1600027"/>
                </a:lnTo>
                <a:lnTo>
                  <a:pt x="466516" y="1580827"/>
                </a:lnTo>
                <a:lnTo>
                  <a:pt x="425729" y="1559399"/>
                </a:lnTo>
                <a:lnTo>
                  <a:pt x="386313" y="1535821"/>
                </a:lnTo>
                <a:lnTo>
                  <a:pt x="348343" y="1510170"/>
                </a:lnTo>
                <a:lnTo>
                  <a:pt x="311899" y="1482526"/>
                </a:lnTo>
                <a:lnTo>
                  <a:pt x="277059" y="1452965"/>
                </a:lnTo>
                <a:lnTo>
                  <a:pt x="243900" y="1421566"/>
                </a:lnTo>
                <a:lnTo>
                  <a:pt x="212502" y="1388408"/>
                </a:lnTo>
                <a:lnTo>
                  <a:pt x="182941" y="1353567"/>
                </a:lnTo>
                <a:lnTo>
                  <a:pt x="155296" y="1317123"/>
                </a:lnTo>
                <a:lnTo>
                  <a:pt x="129646" y="1279154"/>
                </a:lnTo>
                <a:lnTo>
                  <a:pt x="106067" y="1239737"/>
                </a:lnTo>
                <a:lnTo>
                  <a:pt x="84639" y="1198951"/>
                </a:lnTo>
                <a:lnTo>
                  <a:pt x="65440" y="1156874"/>
                </a:lnTo>
                <a:lnTo>
                  <a:pt x="48547" y="1113583"/>
                </a:lnTo>
                <a:lnTo>
                  <a:pt x="34038" y="1069158"/>
                </a:lnTo>
                <a:lnTo>
                  <a:pt x="21993" y="1023675"/>
                </a:lnTo>
                <a:lnTo>
                  <a:pt x="12488" y="977214"/>
                </a:lnTo>
                <a:lnTo>
                  <a:pt x="5602" y="929852"/>
                </a:lnTo>
                <a:lnTo>
                  <a:pt x="1413" y="881668"/>
                </a:lnTo>
                <a:lnTo>
                  <a:pt x="0" y="832739"/>
                </a:lnTo>
                <a:lnTo>
                  <a:pt x="1413" y="783808"/>
                </a:lnTo>
                <a:lnTo>
                  <a:pt x="5602" y="735623"/>
                </a:lnTo>
                <a:lnTo>
                  <a:pt x="12488" y="688260"/>
                </a:lnTo>
                <a:lnTo>
                  <a:pt x="21993" y="641798"/>
                </a:lnTo>
                <a:lnTo>
                  <a:pt x="34038" y="596315"/>
                </a:lnTo>
                <a:lnTo>
                  <a:pt x="48547" y="551889"/>
                </a:lnTo>
                <a:lnTo>
                  <a:pt x="65440" y="508597"/>
                </a:lnTo>
                <a:lnTo>
                  <a:pt x="84639" y="466519"/>
                </a:lnTo>
                <a:lnTo>
                  <a:pt x="106067" y="425733"/>
                </a:lnTo>
                <a:lnTo>
                  <a:pt x="129646" y="386315"/>
                </a:lnTo>
                <a:lnTo>
                  <a:pt x="155296" y="348346"/>
                </a:lnTo>
                <a:lnTo>
                  <a:pt x="182941" y="311901"/>
                </a:lnTo>
                <a:lnTo>
                  <a:pt x="212502" y="277061"/>
                </a:lnTo>
                <a:lnTo>
                  <a:pt x="243900" y="243902"/>
                </a:lnTo>
                <a:lnTo>
                  <a:pt x="277059" y="212503"/>
                </a:lnTo>
                <a:lnTo>
                  <a:pt x="311899" y="182942"/>
                </a:lnTo>
                <a:lnTo>
                  <a:pt x="348343" y="155297"/>
                </a:lnTo>
                <a:lnTo>
                  <a:pt x="386313" y="129646"/>
                </a:lnTo>
                <a:lnTo>
                  <a:pt x="425729" y="106068"/>
                </a:lnTo>
                <a:lnTo>
                  <a:pt x="466516" y="84639"/>
                </a:lnTo>
                <a:lnTo>
                  <a:pt x="508593" y="65440"/>
                </a:lnTo>
                <a:lnTo>
                  <a:pt x="551883" y="48547"/>
                </a:lnTo>
                <a:lnTo>
                  <a:pt x="596309" y="34038"/>
                </a:lnTo>
                <a:lnTo>
                  <a:pt x="641791" y="21993"/>
                </a:lnTo>
                <a:lnTo>
                  <a:pt x="688253" y="12488"/>
                </a:lnTo>
                <a:lnTo>
                  <a:pt x="735615" y="5602"/>
                </a:lnTo>
                <a:lnTo>
                  <a:pt x="783799" y="1413"/>
                </a:lnTo>
                <a:lnTo>
                  <a:pt x="832728" y="0"/>
                </a:lnTo>
                <a:lnTo>
                  <a:pt x="1999227" y="0"/>
                </a:lnTo>
                <a:lnTo>
                  <a:pt x="2048156" y="1413"/>
                </a:lnTo>
                <a:lnTo>
                  <a:pt x="2096340" y="5602"/>
                </a:lnTo>
                <a:lnTo>
                  <a:pt x="2143702" y="12488"/>
                </a:lnTo>
                <a:lnTo>
                  <a:pt x="2190163" y="21993"/>
                </a:lnTo>
                <a:lnTo>
                  <a:pt x="2235646" y="34038"/>
                </a:lnTo>
                <a:lnTo>
                  <a:pt x="2280071" y="48547"/>
                </a:lnTo>
                <a:lnTo>
                  <a:pt x="2323362" y="65440"/>
                </a:lnTo>
                <a:lnTo>
                  <a:pt x="2365439" y="84639"/>
                </a:lnTo>
                <a:lnTo>
                  <a:pt x="2406225" y="106068"/>
                </a:lnTo>
                <a:lnTo>
                  <a:pt x="2445642" y="129646"/>
                </a:lnTo>
                <a:lnTo>
                  <a:pt x="2483611" y="155297"/>
                </a:lnTo>
                <a:lnTo>
                  <a:pt x="2520055" y="182942"/>
                </a:lnTo>
                <a:lnTo>
                  <a:pt x="2554896" y="212503"/>
                </a:lnTo>
                <a:lnTo>
                  <a:pt x="2588054" y="243902"/>
                </a:lnTo>
                <a:lnTo>
                  <a:pt x="2619453" y="277061"/>
                </a:lnTo>
                <a:lnTo>
                  <a:pt x="2649014" y="311901"/>
                </a:lnTo>
                <a:lnTo>
                  <a:pt x="2676658" y="348346"/>
                </a:lnTo>
                <a:lnTo>
                  <a:pt x="2702309" y="386315"/>
                </a:lnTo>
                <a:lnTo>
                  <a:pt x="2725887" y="425733"/>
                </a:lnTo>
                <a:lnTo>
                  <a:pt x="2747315" y="466519"/>
                </a:lnTo>
                <a:lnTo>
                  <a:pt x="2766515" y="508597"/>
                </a:lnTo>
                <a:lnTo>
                  <a:pt x="2783408" y="551889"/>
                </a:lnTo>
                <a:lnTo>
                  <a:pt x="2797917" y="596315"/>
                </a:lnTo>
                <a:lnTo>
                  <a:pt x="2809962" y="641798"/>
                </a:lnTo>
                <a:lnTo>
                  <a:pt x="2819467" y="688260"/>
                </a:lnTo>
                <a:lnTo>
                  <a:pt x="2826353" y="735623"/>
                </a:lnTo>
                <a:lnTo>
                  <a:pt x="2830542" y="783808"/>
                </a:lnTo>
                <a:lnTo>
                  <a:pt x="2831955" y="832739"/>
                </a:lnTo>
                <a:lnTo>
                  <a:pt x="2830542" y="881668"/>
                </a:lnTo>
                <a:lnTo>
                  <a:pt x="2826353" y="929852"/>
                </a:lnTo>
                <a:lnTo>
                  <a:pt x="2819467" y="977214"/>
                </a:lnTo>
                <a:lnTo>
                  <a:pt x="2809962" y="1023675"/>
                </a:lnTo>
                <a:lnTo>
                  <a:pt x="2797917" y="1069158"/>
                </a:lnTo>
                <a:lnTo>
                  <a:pt x="2783408" y="1113583"/>
                </a:lnTo>
                <a:lnTo>
                  <a:pt x="2766515" y="1156874"/>
                </a:lnTo>
                <a:lnTo>
                  <a:pt x="2747315" y="1198951"/>
                </a:lnTo>
                <a:lnTo>
                  <a:pt x="2725887" y="1239737"/>
                </a:lnTo>
                <a:lnTo>
                  <a:pt x="2702309" y="1279154"/>
                </a:lnTo>
                <a:lnTo>
                  <a:pt x="2676658" y="1317123"/>
                </a:lnTo>
                <a:lnTo>
                  <a:pt x="2649014" y="1353567"/>
                </a:lnTo>
                <a:lnTo>
                  <a:pt x="2619453" y="1388408"/>
                </a:lnTo>
                <a:lnTo>
                  <a:pt x="2588054" y="1421566"/>
                </a:lnTo>
                <a:lnTo>
                  <a:pt x="2554896" y="1452965"/>
                </a:lnTo>
                <a:lnTo>
                  <a:pt x="2520055" y="1482526"/>
                </a:lnTo>
                <a:lnTo>
                  <a:pt x="2483611" y="1510170"/>
                </a:lnTo>
                <a:lnTo>
                  <a:pt x="2445642" y="1535821"/>
                </a:lnTo>
                <a:lnTo>
                  <a:pt x="2406225" y="1559399"/>
                </a:lnTo>
                <a:lnTo>
                  <a:pt x="2365439" y="1580827"/>
                </a:lnTo>
                <a:lnTo>
                  <a:pt x="2323362" y="1600027"/>
                </a:lnTo>
                <a:lnTo>
                  <a:pt x="2280071" y="1616920"/>
                </a:lnTo>
                <a:lnTo>
                  <a:pt x="2235646" y="1631428"/>
                </a:lnTo>
                <a:lnTo>
                  <a:pt x="2190163" y="1643474"/>
                </a:lnTo>
                <a:lnTo>
                  <a:pt x="2143702" y="1652979"/>
                </a:lnTo>
                <a:lnTo>
                  <a:pt x="2096340" y="1659865"/>
                </a:lnTo>
                <a:lnTo>
                  <a:pt x="2048156" y="1664053"/>
                </a:lnTo>
                <a:lnTo>
                  <a:pt x="1999227" y="1665467"/>
                </a:lnTo>
                <a:close/>
              </a:path>
            </a:pathLst>
          </a:custGeom>
          <a:ln w="41883">
            <a:solidFill>
              <a:srgbClr val="DDE4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908779" y="5140065"/>
            <a:ext cx="937698" cy="26030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600" spc="76" dirty="0">
                <a:solidFill>
                  <a:srgbClr val="0F9B91"/>
                </a:solidFill>
                <a:latin typeface="Arial"/>
                <a:cs typeface="Arial"/>
              </a:rPr>
              <a:t>Будущее</a:t>
            </a:r>
            <a:endParaRPr sz="1600">
              <a:solidFill>
                <a:srgbClr val="0F9B91"/>
              </a:solidFill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003675" y="4197991"/>
            <a:ext cx="4504031" cy="2378544"/>
            <a:chOff x="6601893" y="6324414"/>
            <a:chExt cx="7426959" cy="3922395"/>
          </a:xfrm>
        </p:grpSpPr>
        <p:sp>
          <p:nvSpPr>
            <p:cNvPr id="21" name="object 21"/>
            <p:cNvSpPr/>
            <p:nvPr/>
          </p:nvSpPr>
          <p:spPr>
            <a:xfrm>
              <a:off x="6771940" y="9151553"/>
              <a:ext cx="7228205" cy="1079500"/>
            </a:xfrm>
            <a:custGeom>
              <a:avLst/>
              <a:gdLst/>
              <a:ahLst/>
              <a:cxnLst/>
              <a:rect l="l" t="t" r="r" b="b"/>
              <a:pathLst>
                <a:path w="7228205" h="1079500">
                  <a:moveTo>
                    <a:pt x="0" y="0"/>
                  </a:moveTo>
                  <a:lnTo>
                    <a:pt x="38832" y="25080"/>
                  </a:lnTo>
                  <a:lnTo>
                    <a:pt x="80845" y="51778"/>
                  </a:lnTo>
                  <a:lnTo>
                    <a:pt x="126008" y="79974"/>
                  </a:lnTo>
                  <a:lnTo>
                    <a:pt x="174292" y="109549"/>
                  </a:lnTo>
                  <a:lnTo>
                    <a:pt x="225667" y="140381"/>
                  </a:lnTo>
                  <a:lnTo>
                    <a:pt x="280103" y="172351"/>
                  </a:lnTo>
                  <a:lnTo>
                    <a:pt x="337570" y="205339"/>
                  </a:lnTo>
                  <a:lnTo>
                    <a:pt x="398038" y="239224"/>
                  </a:lnTo>
                  <a:lnTo>
                    <a:pt x="461476" y="273886"/>
                  </a:lnTo>
                  <a:lnTo>
                    <a:pt x="527855" y="309205"/>
                  </a:lnTo>
                  <a:lnTo>
                    <a:pt x="562138" y="327074"/>
                  </a:lnTo>
                  <a:lnTo>
                    <a:pt x="597146" y="345062"/>
                  </a:lnTo>
                  <a:lnTo>
                    <a:pt x="632873" y="363154"/>
                  </a:lnTo>
                  <a:lnTo>
                    <a:pt x="669317" y="381335"/>
                  </a:lnTo>
                  <a:lnTo>
                    <a:pt x="706473" y="399591"/>
                  </a:lnTo>
                  <a:lnTo>
                    <a:pt x="744339" y="417905"/>
                  </a:lnTo>
                  <a:lnTo>
                    <a:pt x="782910" y="436264"/>
                  </a:lnTo>
                  <a:lnTo>
                    <a:pt x="822182" y="454652"/>
                  </a:lnTo>
                  <a:lnTo>
                    <a:pt x="862153" y="473054"/>
                  </a:lnTo>
                  <a:lnTo>
                    <a:pt x="902817" y="491455"/>
                  </a:lnTo>
                  <a:lnTo>
                    <a:pt x="944171" y="509840"/>
                  </a:lnTo>
                  <a:lnTo>
                    <a:pt x="986212" y="528195"/>
                  </a:lnTo>
                  <a:lnTo>
                    <a:pt x="1028936" y="546503"/>
                  </a:lnTo>
                  <a:lnTo>
                    <a:pt x="1072339" y="564750"/>
                  </a:lnTo>
                  <a:lnTo>
                    <a:pt x="1116417" y="582922"/>
                  </a:lnTo>
                  <a:lnTo>
                    <a:pt x="1161166" y="601002"/>
                  </a:lnTo>
                  <a:lnTo>
                    <a:pt x="1206584" y="618977"/>
                  </a:lnTo>
                  <a:lnTo>
                    <a:pt x="1252665" y="636830"/>
                  </a:lnTo>
                  <a:lnTo>
                    <a:pt x="1299407" y="654548"/>
                  </a:lnTo>
                  <a:lnTo>
                    <a:pt x="1346805" y="672114"/>
                  </a:lnTo>
                  <a:lnTo>
                    <a:pt x="1394856" y="689514"/>
                  </a:lnTo>
                  <a:lnTo>
                    <a:pt x="1443557" y="706733"/>
                  </a:lnTo>
                  <a:lnTo>
                    <a:pt x="1492902" y="723756"/>
                  </a:lnTo>
                  <a:lnTo>
                    <a:pt x="1542889" y="740568"/>
                  </a:lnTo>
                  <a:lnTo>
                    <a:pt x="1593514" y="757154"/>
                  </a:lnTo>
                  <a:lnTo>
                    <a:pt x="1644773" y="773498"/>
                  </a:lnTo>
                  <a:lnTo>
                    <a:pt x="1696662" y="789587"/>
                  </a:lnTo>
                  <a:lnTo>
                    <a:pt x="1749178" y="805404"/>
                  </a:lnTo>
                  <a:lnTo>
                    <a:pt x="1802317" y="820935"/>
                  </a:lnTo>
                  <a:lnTo>
                    <a:pt x="1856075" y="836165"/>
                  </a:lnTo>
                  <a:lnTo>
                    <a:pt x="1910448" y="851078"/>
                  </a:lnTo>
                  <a:lnTo>
                    <a:pt x="1965433" y="865660"/>
                  </a:lnTo>
                  <a:lnTo>
                    <a:pt x="2021025" y="879896"/>
                  </a:lnTo>
                  <a:lnTo>
                    <a:pt x="2077222" y="893771"/>
                  </a:lnTo>
                  <a:lnTo>
                    <a:pt x="2134019" y="907269"/>
                  </a:lnTo>
                  <a:lnTo>
                    <a:pt x="2191413" y="920376"/>
                  </a:lnTo>
                  <a:lnTo>
                    <a:pt x="2249400" y="933077"/>
                  </a:lnTo>
                  <a:lnTo>
                    <a:pt x="2307975" y="945356"/>
                  </a:lnTo>
                  <a:lnTo>
                    <a:pt x="2367136" y="957199"/>
                  </a:lnTo>
                  <a:lnTo>
                    <a:pt x="2426879" y="968591"/>
                  </a:lnTo>
                  <a:lnTo>
                    <a:pt x="2487200" y="979516"/>
                  </a:lnTo>
                  <a:lnTo>
                    <a:pt x="2548094" y="989959"/>
                  </a:lnTo>
                  <a:lnTo>
                    <a:pt x="2609559" y="999907"/>
                  </a:lnTo>
                  <a:lnTo>
                    <a:pt x="2671591" y="1009342"/>
                  </a:lnTo>
                  <a:lnTo>
                    <a:pt x="2734186" y="1018252"/>
                  </a:lnTo>
                  <a:lnTo>
                    <a:pt x="2797340" y="1026619"/>
                  </a:lnTo>
                  <a:lnTo>
                    <a:pt x="2861049" y="1034430"/>
                  </a:lnTo>
                  <a:lnTo>
                    <a:pt x="2925310" y="1041670"/>
                  </a:lnTo>
                  <a:lnTo>
                    <a:pt x="2990118" y="1048323"/>
                  </a:lnTo>
                  <a:lnTo>
                    <a:pt x="3055471" y="1054375"/>
                  </a:lnTo>
                  <a:lnTo>
                    <a:pt x="3121365" y="1059810"/>
                  </a:lnTo>
                  <a:lnTo>
                    <a:pt x="3187795" y="1064613"/>
                  </a:lnTo>
                  <a:lnTo>
                    <a:pt x="3254758" y="1068770"/>
                  </a:lnTo>
                  <a:lnTo>
                    <a:pt x="3322250" y="1072265"/>
                  </a:lnTo>
                  <a:lnTo>
                    <a:pt x="3390267" y="1075084"/>
                  </a:lnTo>
                  <a:lnTo>
                    <a:pt x="3458807" y="1077210"/>
                  </a:lnTo>
                  <a:lnTo>
                    <a:pt x="3527864" y="1078631"/>
                  </a:lnTo>
                  <a:lnTo>
                    <a:pt x="3597435" y="1079329"/>
                  </a:lnTo>
                  <a:lnTo>
                    <a:pt x="3667517" y="1079291"/>
                  </a:lnTo>
                  <a:lnTo>
                    <a:pt x="3738106" y="1078501"/>
                  </a:lnTo>
                  <a:lnTo>
                    <a:pt x="3807838" y="1076980"/>
                  </a:lnTo>
                  <a:lnTo>
                    <a:pt x="3877037" y="1074743"/>
                  </a:lnTo>
                  <a:lnTo>
                    <a:pt x="3945699" y="1071805"/>
                  </a:lnTo>
                  <a:lnTo>
                    <a:pt x="4013819" y="1068181"/>
                  </a:lnTo>
                  <a:lnTo>
                    <a:pt x="4081395" y="1063886"/>
                  </a:lnTo>
                  <a:lnTo>
                    <a:pt x="4148424" y="1058935"/>
                  </a:lnTo>
                  <a:lnTo>
                    <a:pt x="4214900" y="1053344"/>
                  </a:lnTo>
                  <a:lnTo>
                    <a:pt x="4280822" y="1047128"/>
                  </a:lnTo>
                  <a:lnTo>
                    <a:pt x="4346185" y="1040302"/>
                  </a:lnTo>
                  <a:lnTo>
                    <a:pt x="4410986" y="1032882"/>
                  </a:lnTo>
                  <a:lnTo>
                    <a:pt x="4475222" y="1024882"/>
                  </a:lnTo>
                  <a:lnTo>
                    <a:pt x="4538889" y="1016318"/>
                  </a:lnTo>
                  <a:lnTo>
                    <a:pt x="4601982" y="1007205"/>
                  </a:lnTo>
                  <a:lnTo>
                    <a:pt x="4664500" y="997559"/>
                  </a:lnTo>
                  <a:lnTo>
                    <a:pt x="4726438" y="987394"/>
                  </a:lnTo>
                  <a:lnTo>
                    <a:pt x="4787793" y="976726"/>
                  </a:lnTo>
                  <a:lnTo>
                    <a:pt x="4848561" y="965570"/>
                  </a:lnTo>
                  <a:lnTo>
                    <a:pt x="4908738" y="953941"/>
                  </a:lnTo>
                  <a:lnTo>
                    <a:pt x="4968322" y="941855"/>
                  </a:lnTo>
                  <a:lnTo>
                    <a:pt x="5027309" y="929327"/>
                  </a:lnTo>
                  <a:lnTo>
                    <a:pt x="5085694" y="916372"/>
                  </a:lnTo>
                  <a:lnTo>
                    <a:pt x="5143476" y="903005"/>
                  </a:lnTo>
                  <a:lnTo>
                    <a:pt x="5200649" y="889241"/>
                  </a:lnTo>
                  <a:lnTo>
                    <a:pt x="5257211" y="875096"/>
                  </a:lnTo>
                  <a:lnTo>
                    <a:pt x="5313158" y="860585"/>
                  </a:lnTo>
                  <a:lnTo>
                    <a:pt x="5368486" y="845724"/>
                  </a:lnTo>
                  <a:lnTo>
                    <a:pt x="5423193" y="830527"/>
                  </a:lnTo>
                  <a:lnTo>
                    <a:pt x="5477274" y="815009"/>
                  </a:lnTo>
                  <a:lnTo>
                    <a:pt x="5530725" y="799186"/>
                  </a:lnTo>
                  <a:lnTo>
                    <a:pt x="5583545" y="783074"/>
                  </a:lnTo>
                  <a:lnTo>
                    <a:pt x="5635728" y="766687"/>
                  </a:lnTo>
                  <a:lnTo>
                    <a:pt x="5687271" y="750041"/>
                  </a:lnTo>
                  <a:lnTo>
                    <a:pt x="5738171" y="733150"/>
                  </a:lnTo>
                  <a:lnTo>
                    <a:pt x="5788424" y="716031"/>
                  </a:lnTo>
                  <a:lnTo>
                    <a:pt x="5838028" y="698698"/>
                  </a:lnTo>
                  <a:lnTo>
                    <a:pt x="5886977" y="681166"/>
                  </a:lnTo>
                  <a:lnTo>
                    <a:pt x="5935269" y="663452"/>
                  </a:lnTo>
                  <a:lnTo>
                    <a:pt x="5982900" y="645569"/>
                  </a:lnTo>
                  <a:lnTo>
                    <a:pt x="6029867" y="627534"/>
                  </a:lnTo>
                  <a:lnTo>
                    <a:pt x="6076166" y="609361"/>
                  </a:lnTo>
                  <a:lnTo>
                    <a:pt x="6121794" y="591066"/>
                  </a:lnTo>
                  <a:lnTo>
                    <a:pt x="6166746" y="572665"/>
                  </a:lnTo>
                  <a:lnTo>
                    <a:pt x="6211020" y="554171"/>
                  </a:lnTo>
                  <a:lnTo>
                    <a:pt x="6254613" y="535601"/>
                  </a:lnTo>
                  <a:lnTo>
                    <a:pt x="6297519" y="516969"/>
                  </a:lnTo>
                  <a:lnTo>
                    <a:pt x="6339737" y="498292"/>
                  </a:lnTo>
                  <a:lnTo>
                    <a:pt x="6381262" y="479584"/>
                  </a:lnTo>
                  <a:lnTo>
                    <a:pt x="6422091" y="460860"/>
                  </a:lnTo>
                  <a:lnTo>
                    <a:pt x="6462220" y="442136"/>
                  </a:lnTo>
                  <a:lnTo>
                    <a:pt x="6501646" y="423427"/>
                  </a:lnTo>
                  <a:lnTo>
                    <a:pt x="6540365" y="404748"/>
                  </a:lnTo>
                  <a:lnTo>
                    <a:pt x="6578374" y="386114"/>
                  </a:lnTo>
                  <a:lnTo>
                    <a:pt x="6615670" y="367541"/>
                  </a:lnTo>
                  <a:lnTo>
                    <a:pt x="6652248" y="349044"/>
                  </a:lnTo>
                  <a:lnTo>
                    <a:pt x="6688105" y="330638"/>
                  </a:lnTo>
                  <a:lnTo>
                    <a:pt x="6723238" y="312338"/>
                  </a:lnTo>
                  <a:lnTo>
                    <a:pt x="6757643" y="294160"/>
                  </a:lnTo>
                  <a:lnTo>
                    <a:pt x="6791317" y="276119"/>
                  </a:lnTo>
                  <a:lnTo>
                    <a:pt x="6856456" y="240508"/>
                  </a:lnTo>
                  <a:lnTo>
                    <a:pt x="6918627" y="205627"/>
                  </a:lnTo>
                  <a:lnTo>
                    <a:pt x="6977802" y="171598"/>
                  </a:lnTo>
                  <a:lnTo>
                    <a:pt x="7033953" y="138543"/>
                  </a:lnTo>
                  <a:lnTo>
                    <a:pt x="7087051" y="106584"/>
                  </a:lnTo>
                  <a:lnTo>
                    <a:pt x="7137068" y="75843"/>
                  </a:lnTo>
                  <a:lnTo>
                    <a:pt x="7183977" y="46442"/>
                  </a:lnTo>
                  <a:lnTo>
                    <a:pt x="7206256" y="32281"/>
                  </a:lnTo>
                  <a:lnTo>
                    <a:pt x="7227748" y="18502"/>
                  </a:lnTo>
                </a:path>
              </a:pathLst>
            </a:custGeom>
            <a:ln w="31412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837086" y="9115586"/>
              <a:ext cx="191208" cy="21806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622834" y="6450065"/>
              <a:ext cx="7149465" cy="675640"/>
            </a:xfrm>
            <a:custGeom>
              <a:avLst/>
              <a:gdLst/>
              <a:ahLst/>
              <a:cxnLst/>
              <a:rect l="l" t="t" r="r" b="b"/>
              <a:pathLst>
                <a:path w="7149465" h="675640">
                  <a:moveTo>
                    <a:pt x="0" y="675372"/>
                  </a:moveTo>
                  <a:lnTo>
                    <a:pt x="3732870" y="0"/>
                  </a:lnTo>
                  <a:lnTo>
                    <a:pt x="7148913" y="666670"/>
                  </a:lnTo>
                </a:path>
              </a:pathLst>
            </a:custGeom>
            <a:ln w="41883">
              <a:solidFill>
                <a:srgbClr val="ED7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3580560" y="6922082"/>
              <a:ext cx="236220" cy="336550"/>
            </a:xfrm>
            <a:custGeom>
              <a:avLst/>
              <a:gdLst/>
              <a:ahLst/>
              <a:cxnLst/>
              <a:rect l="l" t="t" r="r" b="b"/>
              <a:pathLst>
                <a:path w="236219" h="336550">
                  <a:moveTo>
                    <a:pt x="87787" y="0"/>
                  </a:moveTo>
                  <a:lnTo>
                    <a:pt x="53862" y="24627"/>
                  </a:lnTo>
                  <a:lnTo>
                    <a:pt x="175408" y="191617"/>
                  </a:lnTo>
                  <a:lnTo>
                    <a:pt x="0" y="300629"/>
                  </a:lnTo>
                  <a:lnTo>
                    <a:pt x="22166" y="336199"/>
                  </a:lnTo>
                  <a:lnTo>
                    <a:pt x="235762" y="203396"/>
                  </a:lnTo>
                  <a:lnTo>
                    <a:pt x="87787" y="0"/>
                  </a:lnTo>
                  <a:close/>
                </a:path>
              </a:pathLst>
            </a:custGeom>
            <a:solidFill>
              <a:srgbClr val="ED7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219583" y="6324414"/>
              <a:ext cx="251301" cy="25130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254997" y="1941285"/>
            <a:ext cx="2073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Ключевые фокусы</a:t>
            </a:r>
          </a:p>
          <a:p>
            <a:r>
              <a:rPr lang="ru-RU" dirty="0" smtClean="0"/>
              <a:t> работы с будущим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9619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Проектная деятельность: ключевые компетенции и способности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468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Метапредметное</a:t>
            </a:r>
            <a:r>
              <a:rPr lang="ru-RU" dirty="0" smtClean="0"/>
              <a:t> образование и ключевые компетенции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838200" y="2112194"/>
            <a:ext cx="10515600" cy="3792471"/>
          </a:xfrm>
        </p:spPr>
        <p:txBody>
          <a:bodyPr/>
          <a:lstStyle/>
          <a:p>
            <a:r>
              <a:rPr lang="ru-RU" dirty="0" smtClean="0"/>
              <a:t>Для успешного формирования компетентного специалиста необходимо освоение следующих универсальных-метапредметных компетенций:</a:t>
            </a:r>
            <a:endParaRPr lang="ru-RU" dirty="0"/>
          </a:p>
        </p:txBody>
      </p:sp>
      <p:sp>
        <p:nvSpPr>
          <p:cNvPr id="32" name="object 2"/>
          <p:cNvSpPr txBox="1"/>
          <p:nvPr/>
        </p:nvSpPr>
        <p:spPr>
          <a:xfrm>
            <a:off x="3604808" y="3337911"/>
            <a:ext cx="1496466" cy="260303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1600" spc="67" dirty="0">
                <a:latin typeface="Arial"/>
                <a:cs typeface="Arial"/>
              </a:rPr>
              <a:t>Схематизация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33" name="object 3"/>
          <p:cNvSpPr/>
          <p:nvPr/>
        </p:nvSpPr>
        <p:spPr>
          <a:xfrm>
            <a:off x="7254533" y="3089570"/>
            <a:ext cx="2629791" cy="823653"/>
          </a:xfrm>
          <a:custGeom>
            <a:avLst/>
            <a:gdLst/>
            <a:ahLst/>
            <a:cxnLst/>
            <a:rect l="l" t="t" r="r" b="b"/>
            <a:pathLst>
              <a:path w="4336415" h="1358264">
                <a:moveTo>
                  <a:pt x="3881086" y="1357833"/>
                </a:moveTo>
                <a:lnTo>
                  <a:pt x="455179" y="1357833"/>
                </a:lnTo>
                <a:lnTo>
                  <a:pt x="408641" y="1355482"/>
                </a:lnTo>
                <a:lnTo>
                  <a:pt x="363446" y="1348585"/>
                </a:lnTo>
                <a:lnTo>
                  <a:pt x="319824" y="1337368"/>
                </a:lnTo>
                <a:lnTo>
                  <a:pt x="278004" y="1322062"/>
                </a:lnTo>
                <a:lnTo>
                  <a:pt x="238215" y="1302894"/>
                </a:lnTo>
                <a:lnTo>
                  <a:pt x="200686" y="1280094"/>
                </a:lnTo>
                <a:lnTo>
                  <a:pt x="165644" y="1253890"/>
                </a:lnTo>
                <a:lnTo>
                  <a:pt x="133320" y="1224512"/>
                </a:lnTo>
                <a:lnTo>
                  <a:pt x="103942" y="1192188"/>
                </a:lnTo>
                <a:lnTo>
                  <a:pt x="77738" y="1157146"/>
                </a:lnTo>
                <a:lnTo>
                  <a:pt x="54938" y="1119617"/>
                </a:lnTo>
                <a:lnTo>
                  <a:pt x="35770" y="1079828"/>
                </a:lnTo>
                <a:lnTo>
                  <a:pt x="20464" y="1038008"/>
                </a:lnTo>
                <a:lnTo>
                  <a:pt x="9247" y="994386"/>
                </a:lnTo>
                <a:lnTo>
                  <a:pt x="2350" y="949192"/>
                </a:lnTo>
                <a:lnTo>
                  <a:pt x="0" y="902653"/>
                </a:lnTo>
                <a:lnTo>
                  <a:pt x="0" y="455179"/>
                </a:lnTo>
                <a:lnTo>
                  <a:pt x="2350" y="408641"/>
                </a:lnTo>
                <a:lnTo>
                  <a:pt x="9247" y="363446"/>
                </a:lnTo>
                <a:lnTo>
                  <a:pt x="20464" y="319824"/>
                </a:lnTo>
                <a:lnTo>
                  <a:pt x="35770" y="278004"/>
                </a:lnTo>
                <a:lnTo>
                  <a:pt x="54938" y="238215"/>
                </a:lnTo>
                <a:lnTo>
                  <a:pt x="77738" y="200686"/>
                </a:lnTo>
                <a:lnTo>
                  <a:pt x="103942" y="165644"/>
                </a:lnTo>
                <a:lnTo>
                  <a:pt x="133320" y="133320"/>
                </a:lnTo>
                <a:lnTo>
                  <a:pt x="165644" y="103942"/>
                </a:lnTo>
                <a:lnTo>
                  <a:pt x="200686" y="77738"/>
                </a:lnTo>
                <a:lnTo>
                  <a:pt x="238215" y="54938"/>
                </a:lnTo>
                <a:lnTo>
                  <a:pt x="278004" y="35770"/>
                </a:lnTo>
                <a:lnTo>
                  <a:pt x="319824" y="20464"/>
                </a:lnTo>
                <a:lnTo>
                  <a:pt x="363446" y="9247"/>
                </a:lnTo>
                <a:lnTo>
                  <a:pt x="408641" y="2350"/>
                </a:lnTo>
                <a:lnTo>
                  <a:pt x="455179" y="0"/>
                </a:lnTo>
                <a:lnTo>
                  <a:pt x="3881086" y="0"/>
                </a:lnTo>
                <a:lnTo>
                  <a:pt x="3927624" y="2350"/>
                </a:lnTo>
                <a:lnTo>
                  <a:pt x="3972819" y="9247"/>
                </a:lnTo>
                <a:lnTo>
                  <a:pt x="4016441" y="20464"/>
                </a:lnTo>
                <a:lnTo>
                  <a:pt x="4058260" y="35770"/>
                </a:lnTo>
                <a:lnTo>
                  <a:pt x="4098050" y="54938"/>
                </a:lnTo>
                <a:lnTo>
                  <a:pt x="4135579" y="77738"/>
                </a:lnTo>
                <a:lnTo>
                  <a:pt x="4170621" y="103942"/>
                </a:lnTo>
                <a:lnTo>
                  <a:pt x="4202945" y="133320"/>
                </a:lnTo>
                <a:lnTo>
                  <a:pt x="4232323" y="165644"/>
                </a:lnTo>
                <a:lnTo>
                  <a:pt x="4258527" y="200686"/>
                </a:lnTo>
                <a:lnTo>
                  <a:pt x="4281327" y="238215"/>
                </a:lnTo>
                <a:lnTo>
                  <a:pt x="4300495" y="278004"/>
                </a:lnTo>
                <a:lnTo>
                  <a:pt x="4315801" y="319824"/>
                </a:lnTo>
                <a:lnTo>
                  <a:pt x="4327018" y="363446"/>
                </a:lnTo>
                <a:lnTo>
                  <a:pt x="4333915" y="408641"/>
                </a:lnTo>
                <a:lnTo>
                  <a:pt x="4336265" y="455179"/>
                </a:lnTo>
                <a:lnTo>
                  <a:pt x="4336265" y="902653"/>
                </a:lnTo>
                <a:lnTo>
                  <a:pt x="4333915" y="949192"/>
                </a:lnTo>
                <a:lnTo>
                  <a:pt x="4327018" y="994386"/>
                </a:lnTo>
                <a:lnTo>
                  <a:pt x="4315801" y="1038008"/>
                </a:lnTo>
                <a:lnTo>
                  <a:pt x="4300495" y="1079828"/>
                </a:lnTo>
                <a:lnTo>
                  <a:pt x="4281327" y="1119617"/>
                </a:lnTo>
                <a:lnTo>
                  <a:pt x="4258527" y="1157146"/>
                </a:lnTo>
                <a:lnTo>
                  <a:pt x="4232323" y="1192188"/>
                </a:lnTo>
                <a:lnTo>
                  <a:pt x="4202945" y="1224512"/>
                </a:lnTo>
                <a:lnTo>
                  <a:pt x="4170621" y="1253890"/>
                </a:lnTo>
                <a:lnTo>
                  <a:pt x="4135579" y="1280094"/>
                </a:lnTo>
                <a:lnTo>
                  <a:pt x="4098050" y="1302894"/>
                </a:lnTo>
                <a:lnTo>
                  <a:pt x="4058260" y="1322062"/>
                </a:lnTo>
                <a:lnTo>
                  <a:pt x="4016441" y="1337368"/>
                </a:lnTo>
                <a:lnTo>
                  <a:pt x="3972819" y="1348585"/>
                </a:lnTo>
                <a:lnTo>
                  <a:pt x="3927624" y="1355482"/>
                </a:lnTo>
                <a:lnTo>
                  <a:pt x="3881086" y="1357833"/>
                </a:lnTo>
                <a:close/>
              </a:path>
            </a:pathLst>
          </a:custGeom>
          <a:ln w="41883">
            <a:solidFill>
              <a:srgbClr val="0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"/>
          <p:cNvSpPr txBox="1"/>
          <p:nvPr/>
        </p:nvSpPr>
        <p:spPr>
          <a:xfrm>
            <a:off x="7431394" y="3215504"/>
            <a:ext cx="2227755" cy="505204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190992" marR="3081" indent="-183676">
              <a:spcBef>
                <a:spcPts val="61"/>
              </a:spcBef>
            </a:pPr>
            <a:r>
              <a:rPr sz="1600" spc="76" dirty="0">
                <a:solidFill>
                  <a:srgbClr val="000000"/>
                </a:solidFill>
                <a:latin typeface="Arial"/>
                <a:cs typeface="Arial"/>
              </a:rPr>
              <a:t>Перевод</a:t>
            </a:r>
            <a:r>
              <a:rPr sz="1600" spc="-76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spc="73" dirty="0">
                <a:solidFill>
                  <a:srgbClr val="000000"/>
                </a:solidFill>
                <a:latin typeface="Arial"/>
                <a:cs typeface="Arial"/>
              </a:rPr>
              <a:t>проблемной  </a:t>
            </a:r>
            <a:r>
              <a:rPr sz="1600" spc="85" dirty="0">
                <a:solidFill>
                  <a:srgbClr val="000000"/>
                </a:solidFill>
                <a:latin typeface="Arial"/>
                <a:cs typeface="Arial"/>
              </a:rPr>
              <a:t>ситуации </a:t>
            </a:r>
            <a:r>
              <a:rPr sz="1600" spc="64" dirty="0">
                <a:solidFill>
                  <a:srgbClr val="000000"/>
                </a:solidFill>
                <a:latin typeface="Arial"/>
                <a:cs typeface="Arial"/>
              </a:rPr>
              <a:t>в</a:t>
            </a:r>
            <a:r>
              <a:rPr sz="1600" spc="-20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spc="73" dirty="0">
                <a:solidFill>
                  <a:srgbClr val="000000"/>
                </a:solidFill>
                <a:latin typeface="Arial"/>
                <a:cs typeface="Arial"/>
              </a:rPr>
              <a:t>задачи</a:t>
            </a:r>
            <a:endParaRPr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5" name="object 5"/>
          <p:cNvSpPr/>
          <p:nvPr/>
        </p:nvSpPr>
        <p:spPr>
          <a:xfrm>
            <a:off x="7254527" y="4829347"/>
            <a:ext cx="2629791" cy="1708146"/>
          </a:xfrm>
          <a:custGeom>
            <a:avLst/>
            <a:gdLst/>
            <a:ahLst/>
            <a:cxnLst/>
            <a:rect l="l" t="t" r="r" b="b"/>
            <a:pathLst>
              <a:path w="4336415" h="2816859">
                <a:moveTo>
                  <a:pt x="2927931" y="2816668"/>
                </a:moveTo>
                <a:lnTo>
                  <a:pt x="1408334" y="2816668"/>
                </a:lnTo>
                <a:lnTo>
                  <a:pt x="1359917" y="2815851"/>
                </a:lnTo>
                <a:lnTo>
                  <a:pt x="1311911" y="2813419"/>
                </a:lnTo>
                <a:lnTo>
                  <a:pt x="1264340" y="2809397"/>
                </a:lnTo>
                <a:lnTo>
                  <a:pt x="1217232" y="2803811"/>
                </a:lnTo>
                <a:lnTo>
                  <a:pt x="1170612" y="2796689"/>
                </a:lnTo>
                <a:lnTo>
                  <a:pt x="1124506" y="2788055"/>
                </a:lnTo>
                <a:lnTo>
                  <a:pt x="1078941" y="2777937"/>
                </a:lnTo>
                <a:lnTo>
                  <a:pt x="1033944" y="2766360"/>
                </a:lnTo>
                <a:lnTo>
                  <a:pt x="989539" y="2753351"/>
                </a:lnTo>
                <a:lnTo>
                  <a:pt x="945754" y="2738937"/>
                </a:lnTo>
                <a:lnTo>
                  <a:pt x="902615" y="2723142"/>
                </a:lnTo>
                <a:lnTo>
                  <a:pt x="860148" y="2705993"/>
                </a:lnTo>
                <a:lnTo>
                  <a:pt x="818379" y="2687518"/>
                </a:lnTo>
                <a:lnTo>
                  <a:pt x="777334" y="2667741"/>
                </a:lnTo>
                <a:lnTo>
                  <a:pt x="737039" y="2646689"/>
                </a:lnTo>
                <a:lnTo>
                  <a:pt x="697522" y="2624388"/>
                </a:lnTo>
                <a:lnTo>
                  <a:pt x="658807" y="2600865"/>
                </a:lnTo>
                <a:lnTo>
                  <a:pt x="620922" y="2576145"/>
                </a:lnTo>
                <a:lnTo>
                  <a:pt x="583892" y="2550256"/>
                </a:lnTo>
                <a:lnTo>
                  <a:pt x="547744" y="2523223"/>
                </a:lnTo>
                <a:lnTo>
                  <a:pt x="512504" y="2495072"/>
                </a:lnTo>
                <a:lnTo>
                  <a:pt x="478197" y="2465829"/>
                </a:lnTo>
                <a:lnTo>
                  <a:pt x="444852" y="2435522"/>
                </a:lnTo>
                <a:lnTo>
                  <a:pt x="412492" y="2404175"/>
                </a:lnTo>
                <a:lnTo>
                  <a:pt x="381146" y="2371816"/>
                </a:lnTo>
                <a:lnTo>
                  <a:pt x="350838" y="2338470"/>
                </a:lnTo>
                <a:lnTo>
                  <a:pt x="321596" y="2304164"/>
                </a:lnTo>
                <a:lnTo>
                  <a:pt x="293445" y="2268923"/>
                </a:lnTo>
                <a:lnTo>
                  <a:pt x="266411" y="2232775"/>
                </a:lnTo>
                <a:lnTo>
                  <a:pt x="240522" y="2195745"/>
                </a:lnTo>
                <a:lnTo>
                  <a:pt x="215802" y="2157860"/>
                </a:lnTo>
                <a:lnTo>
                  <a:pt x="192279" y="2119145"/>
                </a:lnTo>
                <a:lnTo>
                  <a:pt x="169978" y="2079628"/>
                </a:lnTo>
                <a:lnTo>
                  <a:pt x="148927" y="2039334"/>
                </a:lnTo>
                <a:lnTo>
                  <a:pt x="129150" y="1998289"/>
                </a:lnTo>
                <a:lnTo>
                  <a:pt x="110674" y="1956519"/>
                </a:lnTo>
                <a:lnTo>
                  <a:pt x="93525" y="1914052"/>
                </a:lnTo>
                <a:lnTo>
                  <a:pt x="77731" y="1870913"/>
                </a:lnTo>
                <a:lnTo>
                  <a:pt x="63316" y="1827128"/>
                </a:lnTo>
                <a:lnTo>
                  <a:pt x="50307" y="1782723"/>
                </a:lnTo>
                <a:lnTo>
                  <a:pt x="38730" y="1737726"/>
                </a:lnTo>
                <a:lnTo>
                  <a:pt x="28612" y="1692161"/>
                </a:lnTo>
                <a:lnTo>
                  <a:pt x="19979" y="1646056"/>
                </a:lnTo>
                <a:lnTo>
                  <a:pt x="12856" y="1599436"/>
                </a:lnTo>
                <a:lnTo>
                  <a:pt x="7271" y="1552327"/>
                </a:lnTo>
                <a:lnTo>
                  <a:pt x="3249" y="1504756"/>
                </a:lnTo>
                <a:lnTo>
                  <a:pt x="816" y="1456750"/>
                </a:lnTo>
                <a:lnTo>
                  <a:pt x="0" y="1408334"/>
                </a:lnTo>
                <a:lnTo>
                  <a:pt x="816" y="1359917"/>
                </a:lnTo>
                <a:lnTo>
                  <a:pt x="3249" y="1311911"/>
                </a:lnTo>
                <a:lnTo>
                  <a:pt x="7271" y="1264340"/>
                </a:lnTo>
                <a:lnTo>
                  <a:pt x="12856" y="1217232"/>
                </a:lnTo>
                <a:lnTo>
                  <a:pt x="19979" y="1170612"/>
                </a:lnTo>
                <a:lnTo>
                  <a:pt x="28612" y="1124506"/>
                </a:lnTo>
                <a:lnTo>
                  <a:pt x="38730" y="1078941"/>
                </a:lnTo>
                <a:lnTo>
                  <a:pt x="50307" y="1033944"/>
                </a:lnTo>
                <a:lnTo>
                  <a:pt x="63316" y="989539"/>
                </a:lnTo>
                <a:lnTo>
                  <a:pt x="77731" y="945754"/>
                </a:lnTo>
                <a:lnTo>
                  <a:pt x="93525" y="902615"/>
                </a:lnTo>
                <a:lnTo>
                  <a:pt x="110674" y="860148"/>
                </a:lnTo>
                <a:lnTo>
                  <a:pt x="129150" y="818379"/>
                </a:lnTo>
                <a:lnTo>
                  <a:pt x="148927" y="777334"/>
                </a:lnTo>
                <a:lnTo>
                  <a:pt x="169978" y="737039"/>
                </a:lnTo>
                <a:lnTo>
                  <a:pt x="192279" y="697522"/>
                </a:lnTo>
                <a:lnTo>
                  <a:pt x="215802" y="658807"/>
                </a:lnTo>
                <a:lnTo>
                  <a:pt x="240522" y="620922"/>
                </a:lnTo>
                <a:lnTo>
                  <a:pt x="266411" y="583892"/>
                </a:lnTo>
                <a:lnTo>
                  <a:pt x="293445" y="547744"/>
                </a:lnTo>
                <a:lnTo>
                  <a:pt x="321596" y="512504"/>
                </a:lnTo>
                <a:lnTo>
                  <a:pt x="350838" y="478197"/>
                </a:lnTo>
                <a:lnTo>
                  <a:pt x="381146" y="444852"/>
                </a:lnTo>
                <a:lnTo>
                  <a:pt x="412492" y="412492"/>
                </a:lnTo>
                <a:lnTo>
                  <a:pt x="444852" y="381146"/>
                </a:lnTo>
                <a:lnTo>
                  <a:pt x="478197" y="350838"/>
                </a:lnTo>
                <a:lnTo>
                  <a:pt x="512504" y="321596"/>
                </a:lnTo>
                <a:lnTo>
                  <a:pt x="547744" y="293445"/>
                </a:lnTo>
                <a:lnTo>
                  <a:pt x="583892" y="266411"/>
                </a:lnTo>
                <a:lnTo>
                  <a:pt x="620922" y="240522"/>
                </a:lnTo>
                <a:lnTo>
                  <a:pt x="658807" y="215802"/>
                </a:lnTo>
                <a:lnTo>
                  <a:pt x="697522" y="192279"/>
                </a:lnTo>
                <a:lnTo>
                  <a:pt x="737039" y="169978"/>
                </a:lnTo>
                <a:lnTo>
                  <a:pt x="777334" y="148927"/>
                </a:lnTo>
                <a:lnTo>
                  <a:pt x="818379" y="129150"/>
                </a:lnTo>
                <a:lnTo>
                  <a:pt x="860148" y="110674"/>
                </a:lnTo>
                <a:lnTo>
                  <a:pt x="902615" y="93525"/>
                </a:lnTo>
                <a:lnTo>
                  <a:pt x="945754" y="77731"/>
                </a:lnTo>
                <a:lnTo>
                  <a:pt x="989539" y="63316"/>
                </a:lnTo>
                <a:lnTo>
                  <a:pt x="1033944" y="50307"/>
                </a:lnTo>
                <a:lnTo>
                  <a:pt x="1078941" y="38730"/>
                </a:lnTo>
                <a:lnTo>
                  <a:pt x="1124506" y="28612"/>
                </a:lnTo>
                <a:lnTo>
                  <a:pt x="1170612" y="19979"/>
                </a:lnTo>
                <a:lnTo>
                  <a:pt x="1217232" y="12856"/>
                </a:lnTo>
                <a:lnTo>
                  <a:pt x="1264340" y="7271"/>
                </a:lnTo>
                <a:lnTo>
                  <a:pt x="1311911" y="3249"/>
                </a:lnTo>
                <a:lnTo>
                  <a:pt x="1359917" y="816"/>
                </a:lnTo>
                <a:lnTo>
                  <a:pt x="1408334" y="0"/>
                </a:lnTo>
                <a:lnTo>
                  <a:pt x="2927931" y="0"/>
                </a:lnTo>
                <a:lnTo>
                  <a:pt x="2976348" y="816"/>
                </a:lnTo>
                <a:lnTo>
                  <a:pt x="3024354" y="3249"/>
                </a:lnTo>
                <a:lnTo>
                  <a:pt x="3071925" y="7271"/>
                </a:lnTo>
                <a:lnTo>
                  <a:pt x="3119033" y="12856"/>
                </a:lnTo>
                <a:lnTo>
                  <a:pt x="3165653" y="19979"/>
                </a:lnTo>
                <a:lnTo>
                  <a:pt x="3211759" y="28612"/>
                </a:lnTo>
                <a:lnTo>
                  <a:pt x="3257324" y="38730"/>
                </a:lnTo>
                <a:lnTo>
                  <a:pt x="3302321" y="50307"/>
                </a:lnTo>
                <a:lnTo>
                  <a:pt x="3346726" y="63316"/>
                </a:lnTo>
                <a:lnTo>
                  <a:pt x="3390511" y="77731"/>
                </a:lnTo>
                <a:lnTo>
                  <a:pt x="3433650" y="93525"/>
                </a:lnTo>
                <a:lnTo>
                  <a:pt x="3476117" y="110674"/>
                </a:lnTo>
                <a:lnTo>
                  <a:pt x="3517886" y="129150"/>
                </a:lnTo>
                <a:lnTo>
                  <a:pt x="3558931" y="148927"/>
                </a:lnTo>
                <a:lnTo>
                  <a:pt x="3599226" y="169978"/>
                </a:lnTo>
                <a:lnTo>
                  <a:pt x="3638743" y="192279"/>
                </a:lnTo>
                <a:lnTo>
                  <a:pt x="3677458" y="215802"/>
                </a:lnTo>
                <a:lnTo>
                  <a:pt x="3715343" y="240522"/>
                </a:lnTo>
                <a:lnTo>
                  <a:pt x="3752373" y="266411"/>
                </a:lnTo>
                <a:lnTo>
                  <a:pt x="3788521" y="293445"/>
                </a:lnTo>
                <a:lnTo>
                  <a:pt x="3823761" y="321596"/>
                </a:lnTo>
                <a:lnTo>
                  <a:pt x="3858067" y="350838"/>
                </a:lnTo>
                <a:lnTo>
                  <a:pt x="3891413" y="381146"/>
                </a:lnTo>
                <a:lnTo>
                  <a:pt x="3923773" y="412492"/>
                </a:lnTo>
                <a:lnTo>
                  <a:pt x="3955119" y="444852"/>
                </a:lnTo>
                <a:lnTo>
                  <a:pt x="3985427" y="478197"/>
                </a:lnTo>
                <a:lnTo>
                  <a:pt x="4014669" y="512504"/>
                </a:lnTo>
                <a:lnTo>
                  <a:pt x="4042820" y="547744"/>
                </a:lnTo>
                <a:lnTo>
                  <a:pt x="4069854" y="583892"/>
                </a:lnTo>
                <a:lnTo>
                  <a:pt x="4095743" y="620922"/>
                </a:lnTo>
                <a:lnTo>
                  <a:pt x="4120463" y="658807"/>
                </a:lnTo>
                <a:lnTo>
                  <a:pt x="4143986" y="697522"/>
                </a:lnTo>
                <a:lnTo>
                  <a:pt x="4166286" y="737039"/>
                </a:lnTo>
                <a:lnTo>
                  <a:pt x="4187338" y="777334"/>
                </a:lnTo>
                <a:lnTo>
                  <a:pt x="4207115" y="818379"/>
                </a:lnTo>
                <a:lnTo>
                  <a:pt x="4225591" y="860148"/>
                </a:lnTo>
                <a:lnTo>
                  <a:pt x="4242739" y="902615"/>
                </a:lnTo>
                <a:lnTo>
                  <a:pt x="4258534" y="945754"/>
                </a:lnTo>
                <a:lnTo>
                  <a:pt x="4272949" y="989539"/>
                </a:lnTo>
                <a:lnTo>
                  <a:pt x="4285958" y="1033944"/>
                </a:lnTo>
                <a:lnTo>
                  <a:pt x="4297535" y="1078941"/>
                </a:lnTo>
                <a:lnTo>
                  <a:pt x="4307653" y="1124506"/>
                </a:lnTo>
                <a:lnTo>
                  <a:pt x="4316286" y="1170612"/>
                </a:lnTo>
                <a:lnTo>
                  <a:pt x="4323409" y="1217232"/>
                </a:lnTo>
                <a:lnTo>
                  <a:pt x="4328994" y="1264340"/>
                </a:lnTo>
                <a:lnTo>
                  <a:pt x="4333016" y="1311911"/>
                </a:lnTo>
                <a:lnTo>
                  <a:pt x="4335449" y="1359917"/>
                </a:lnTo>
                <a:lnTo>
                  <a:pt x="4336265" y="1408334"/>
                </a:lnTo>
                <a:lnTo>
                  <a:pt x="4335449" y="1456750"/>
                </a:lnTo>
                <a:lnTo>
                  <a:pt x="4333016" y="1504756"/>
                </a:lnTo>
                <a:lnTo>
                  <a:pt x="4328994" y="1552327"/>
                </a:lnTo>
                <a:lnTo>
                  <a:pt x="4323409" y="1599436"/>
                </a:lnTo>
                <a:lnTo>
                  <a:pt x="4316286" y="1646056"/>
                </a:lnTo>
                <a:lnTo>
                  <a:pt x="4307653" y="1692161"/>
                </a:lnTo>
                <a:lnTo>
                  <a:pt x="4297535" y="1737726"/>
                </a:lnTo>
                <a:lnTo>
                  <a:pt x="4285958" y="1782723"/>
                </a:lnTo>
                <a:lnTo>
                  <a:pt x="4272949" y="1827128"/>
                </a:lnTo>
                <a:lnTo>
                  <a:pt x="4258534" y="1870913"/>
                </a:lnTo>
                <a:lnTo>
                  <a:pt x="4242739" y="1914052"/>
                </a:lnTo>
                <a:lnTo>
                  <a:pt x="4225591" y="1956519"/>
                </a:lnTo>
                <a:lnTo>
                  <a:pt x="4207115" y="1998289"/>
                </a:lnTo>
                <a:lnTo>
                  <a:pt x="4187338" y="2039334"/>
                </a:lnTo>
                <a:lnTo>
                  <a:pt x="4166286" y="2079628"/>
                </a:lnTo>
                <a:lnTo>
                  <a:pt x="4143986" y="2119145"/>
                </a:lnTo>
                <a:lnTo>
                  <a:pt x="4120463" y="2157860"/>
                </a:lnTo>
                <a:lnTo>
                  <a:pt x="4095743" y="2195745"/>
                </a:lnTo>
                <a:lnTo>
                  <a:pt x="4069854" y="2232775"/>
                </a:lnTo>
                <a:lnTo>
                  <a:pt x="4042820" y="2268923"/>
                </a:lnTo>
                <a:lnTo>
                  <a:pt x="4014669" y="2304164"/>
                </a:lnTo>
                <a:lnTo>
                  <a:pt x="3985427" y="2338470"/>
                </a:lnTo>
                <a:lnTo>
                  <a:pt x="3955119" y="2371816"/>
                </a:lnTo>
                <a:lnTo>
                  <a:pt x="3923773" y="2404175"/>
                </a:lnTo>
                <a:lnTo>
                  <a:pt x="3891413" y="2435522"/>
                </a:lnTo>
                <a:lnTo>
                  <a:pt x="3858067" y="2465829"/>
                </a:lnTo>
                <a:lnTo>
                  <a:pt x="3823761" y="2495072"/>
                </a:lnTo>
                <a:lnTo>
                  <a:pt x="3788521" y="2523223"/>
                </a:lnTo>
                <a:lnTo>
                  <a:pt x="3752373" y="2550256"/>
                </a:lnTo>
                <a:lnTo>
                  <a:pt x="3715343" y="2576145"/>
                </a:lnTo>
                <a:lnTo>
                  <a:pt x="3677458" y="2600865"/>
                </a:lnTo>
                <a:lnTo>
                  <a:pt x="3638743" y="2624388"/>
                </a:lnTo>
                <a:lnTo>
                  <a:pt x="3599226" y="2646689"/>
                </a:lnTo>
                <a:lnTo>
                  <a:pt x="3558931" y="2667741"/>
                </a:lnTo>
                <a:lnTo>
                  <a:pt x="3517886" y="2687518"/>
                </a:lnTo>
                <a:lnTo>
                  <a:pt x="3476117" y="2705993"/>
                </a:lnTo>
                <a:lnTo>
                  <a:pt x="3433650" y="2723142"/>
                </a:lnTo>
                <a:lnTo>
                  <a:pt x="3390511" y="2738937"/>
                </a:lnTo>
                <a:lnTo>
                  <a:pt x="3346726" y="2753351"/>
                </a:lnTo>
                <a:lnTo>
                  <a:pt x="3302321" y="2766360"/>
                </a:lnTo>
                <a:lnTo>
                  <a:pt x="3257324" y="2777937"/>
                </a:lnTo>
                <a:lnTo>
                  <a:pt x="3211759" y="2788055"/>
                </a:lnTo>
                <a:lnTo>
                  <a:pt x="3165653" y="2796689"/>
                </a:lnTo>
                <a:lnTo>
                  <a:pt x="3119033" y="2803811"/>
                </a:lnTo>
                <a:lnTo>
                  <a:pt x="3071925" y="2809397"/>
                </a:lnTo>
                <a:lnTo>
                  <a:pt x="3024354" y="2813419"/>
                </a:lnTo>
                <a:lnTo>
                  <a:pt x="2976348" y="2815851"/>
                </a:lnTo>
                <a:lnTo>
                  <a:pt x="2927931" y="2816668"/>
                </a:lnTo>
                <a:close/>
              </a:path>
            </a:pathLst>
          </a:custGeom>
          <a:ln w="41883">
            <a:solidFill>
              <a:srgbClr val="0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6"/>
          <p:cNvSpPr txBox="1"/>
          <p:nvPr/>
        </p:nvSpPr>
        <p:spPr>
          <a:xfrm>
            <a:off x="7788730" y="5061865"/>
            <a:ext cx="1562317" cy="1239522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316" marR="3081" algn="ctr">
              <a:spcBef>
                <a:spcPts val="61"/>
              </a:spcBef>
            </a:pPr>
            <a:r>
              <a:rPr sz="1600" spc="67" dirty="0">
                <a:solidFill>
                  <a:srgbClr val="000000"/>
                </a:solidFill>
                <a:latin typeface="Arial"/>
                <a:cs typeface="Arial"/>
              </a:rPr>
              <a:t>Организация </a:t>
            </a:r>
            <a:r>
              <a:rPr sz="1600" spc="76" dirty="0">
                <a:solidFill>
                  <a:srgbClr val="000000"/>
                </a:solidFill>
                <a:latin typeface="Arial"/>
                <a:cs typeface="Arial"/>
              </a:rPr>
              <a:t>и  </a:t>
            </a:r>
            <a:r>
              <a:rPr sz="1600" spc="85" dirty="0">
                <a:solidFill>
                  <a:srgbClr val="000000"/>
                </a:solidFill>
                <a:latin typeface="Arial"/>
                <a:cs typeface="Arial"/>
              </a:rPr>
              <a:t>участие </a:t>
            </a:r>
            <a:r>
              <a:rPr sz="1600" spc="64" dirty="0">
                <a:solidFill>
                  <a:srgbClr val="000000"/>
                </a:solidFill>
                <a:latin typeface="Arial"/>
                <a:cs typeface="Arial"/>
              </a:rPr>
              <a:t>в  </a:t>
            </a:r>
            <a:r>
              <a:rPr sz="1600" spc="103" dirty="0">
                <a:solidFill>
                  <a:srgbClr val="000000"/>
                </a:solidFill>
                <a:latin typeface="Arial"/>
                <a:cs typeface="Arial"/>
              </a:rPr>
              <a:t>коммуникации  </a:t>
            </a:r>
            <a:r>
              <a:rPr sz="1600" spc="61" dirty="0">
                <a:solidFill>
                  <a:srgbClr val="000000"/>
                </a:solidFill>
                <a:latin typeface="Arial"/>
                <a:cs typeface="Arial"/>
              </a:rPr>
              <a:t>планирования  </a:t>
            </a:r>
            <a:r>
              <a:rPr sz="1600" spc="67" dirty="0">
                <a:solidFill>
                  <a:srgbClr val="000000"/>
                </a:solidFill>
                <a:latin typeface="Arial"/>
                <a:cs typeface="Arial"/>
              </a:rPr>
              <a:t>решения</a:t>
            </a:r>
            <a:r>
              <a:rPr sz="1600" spc="-9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spc="73" dirty="0">
                <a:solidFill>
                  <a:srgbClr val="000000"/>
                </a:solidFill>
                <a:latin typeface="Arial"/>
                <a:cs typeface="Arial"/>
              </a:rPr>
              <a:t>задач</a:t>
            </a:r>
            <a:endParaRPr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7" name="object 7"/>
          <p:cNvSpPr/>
          <p:nvPr/>
        </p:nvSpPr>
        <p:spPr>
          <a:xfrm>
            <a:off x="3053690" y="4829347"/>
            <a:ext cx="2629791" cy="1432825"/>
          </a:xfrm>
          <a:custGeom>
            <a:avLst/>
            <a:gdLst/>
            <a:ahLst/>
            <a:cxnLst/>
            <a:rect l="l" t="t" r="r" b="b"/>
            <a:pathLst>
              <a:path w="4336415" h="2362834">
                <a:moveTo>
                  <a:pt x="3154971" y="2362598"/>
                </a:moveTo>
                <a:lnTo>
                  <a:pt x="1181304" y="2362598"/>
                </a:lnTo>
                <a:lnTo>
                  <a:pt x="1132610" y="2361612"/>
                </a:lnTo>
                <a:lnTo>
                  <a:pt x="1084418" y="2358682"/>
                </a:lnTo>
                <a:lnTo>
                  <a:pt x="1036765" y="2353844"/>
                </a:lnTo>
                <a:lnTo>
                  <a:pt x="989689" y="2347137"/>
                </a:lnTo>
                <a:lnTo>
                  <a:pt x="943229" y="2338598"/>
                </a:lnTo>
                <a:lnTo>
                  <a:pt x="897422" y="2328266"/>
                </a:lnTo>
                <a:lnTo>
                  <a:pt x="852306" y="2316179"/>
                </a:lnTo>
                <a:lnTo>
                  <a:pt x="807919" y="2302374"/>
                </a:lnTo>
                <a:lnTo>
                  <a:pt x="764300" y="2286891"/>
                </a:lnTo>
                <a:lnTo>
                  <a:pt x="721485" y="2269766"/>
                </a:lnTo>
                <a:lnTo>
                  <a:pt x="679515" y="2251037"/>
                </a:lnTo>
                <a:lnTo>
                  <a:pt x="638425" y="2230744"/>
                </a:lnTo>
                <a:lnTo>
                  <a:pt x="598255" y="2208923"/>
                </a:lnTo>
                <a:lnTo>
                  <a:pt x="559042" y="2185612"/>
                </a:lnTo>
                <a:lnTo>
                  <a:pt x="520824" y="2160851"/>
                </a:lnTo>
                <a:lnTo>
                  <a:pt x="483639" y="2134676"/>
                </a:lnTo>
                <a:lnTo>
                  <a:pt x="447526" y="2107126"/>
                </a:lnTo>
                <a:lnTo>
                  <a:pt x="412522" y="2078239"/>
                </a:lnTo>
                <a:lnTo>
                  <a:pt x="378666" y="2048052"/>
                </a:lnTo>
                <a:lnTo>
                  <a:pt x="345994" y="2016604"/>
                </a:lnTo>
                <a:lnTo>
                  <a:pt x="314546" y="1983933"/>
                </a:lnTo>
                <a:lnTo>
                  <a:pt x="284359" y="1950077"/>
                </a:lnTo>
                <a:lnTo>
                  <a:pt x="255472" y="1915073"/>
                </a:lnTo>
                <a:lnTo>
                  <a:pt x="227922" y="1878960"/>
                </a:lnTo>
                <a:lnTo>
                  <a:pt x="201747" y="1841776"/>
                </a:lnTo>
                <a:lnTo>
                  <a:pt x="176985" y="1803559"/>
                </a:lnTo>
                <a:lnTo>
                  <a:pt x="153675" y="1764346"/>
                </a:lnTo>
                <a:lnTo>
                  <a:pt x="131854" y="1724176"/>
                </a:lnTo>
                <a:lnTo>
                  <a:pt x="111560" y="1683087"/>
                </a:lnTo>
                <a:lnTo>
                  <a:pt x="92832" y="1641116"/>
                </a:lnTo>
                <a:lnTo>
                  <a:pt x="75707" y="1598303"/>
                </a:lnTo>
                <a:lnTo>
                  <a:pt x="60223" y="1554684"/>
                </a:lnTo>
                <a:lnTo>
                  <a:pt x="46418" y="1510297"/>
                </a:lnTo>
                <a:lnTo>
                  <a:pt x="34331" y="1465182"/>
                </a:lnTo>
                <a:lnTo>
                  <a:pt x="23999" y="1419375"/>
                </a:lnTo>
                <a:lnTo>
                  <a:pt x="15461" y="1372916"/>
                </a:lnTo>
                <a:lnTo>
                  <a:pt x="8753" y="1325840"/>
                </a:lnTo>
                <a:lnTo>
                  <a:pt x="3915" y="1278188"/>
                </a:lnTo>
                <a:lnTo>
                  <a:pt x="985" y="1229997"/>
                </a:lnTo>
                <a:lnTo>
                  <a:pt x="0" y="1181304"/>
                </a:lnTo>
                <a:lnTo>
                  <a:pt x="985" y="1132610"/>
                </a:lnTo>
                <a:lnTo>
                  <a:pt x="3915" y="1084418"/>
                </a:lnTo>
                <a:lnTo>
                  <a:pt x="8753" y="1036765"/>
                </a:lnTo>
                <a:lnTo>
                  <a:pt x="15461" y="989689"/>
                </a:lnTo>
                <a:lnTo>
                  <a:pt x="23999" y="943229"/>
                </a:lnTo>
                <a:lnTo>
                  <a:pt x="34331" y="897422"/>
                </a:lnTo>
                <a:lnTo>
                  <a:pt x="46418" y="852306"/>
                </a:lnTo>
                <a:lnTo>
                  <a:pt x="60223" y="807919"/>
                </a:lnTo>
                <a:lnTo>
                  <a:pt x="75707" y="764300"/>
                </a:lnTo>
                <a:lnTo>
                  <a:pt x="92832" y="721485"/>
                </a:lnTo>
                <a:lnTo>
                  <a:pt x="111560" y="679515"/>
                </a:lnTo>
                <a:lnTo>
                  <a:pt x="131854" y="638425"/>
                </a:lnTo>
                <a:lnTo>
                  <a:pt x="153675" y="598255"/>
                </a:lnTo>
                <a:lnTo>
                  <a:pt x="176985" y="559042"/>
                </a:lnTo>
                <a:lnTo>
                  <a:pt x="201747" y="520824"/>
                </a:lnTo>
                <a:lnTo>
                  <a:pt x="227922" y="483639"/>
                </a:lnTo>
                <a:lnTo>
                  <a:pt x="255472" y="447526"/>
                </a:lnTo>
                <a:lnTo>
                  <a:pt x="284359" y="412522"/>
                </a:lnTo>
                <a:lnTo>
                  <a:pt x="314546" y="378666"/>
                </a:lnTo>
                <a:lnTo>
                  <a:pt x="345994" y="345994"/>
                </a:lnTo>
                <a:lnTo>
                  <a:pt x="378666" y="314546"/>
                </a:lnTo>
                <a:lnTo>
                  <a:pt x="412522" y="284359"/>
                </a:lnTo>
                <a:lnTo>
                  <a:pt x="447526" y="255472"/>
                </a:lnTo>
                <a:lnTo>
                  <a:pt x="483639" y="227922"/>
                </a:lnTo>
                <a:lnTo>
                  <a:pt x="520824" y="201747"/>
                </a:lnTo>
                <a:lnTo>
                  <a:pt x="559042" y="176985"/>
                </a:lnTo>
                <a:lnTo>
                  <a:pt x="598255" y="153675"/>
                </a:lnTo>
                <a:lnTo>
                  <a:pt x="638425" y="131854"/>
                </a:lnTo>
                <a:lnTo>
                  <a:pt x="679515" y="111560"/>
                </a:lnTo>
                <a:lnTo>
                  <a:pt x="721485" y="92832"/>
                </a:lnTo>
                <a:lnTo>
                  <a:pt x="764300" y="75707"/>
                </a:lnTo>
                <a:lnTo>
                  <a:pt x="807919" y="60223"/>
                </a:lnTo>
                <a:lnTo>
                  <a:pt x="852306" y="46418"/>
                </a:lnTo>
                <a:lnTo>
                  <a:pt x="897422" y="34331"/>
                </a:lnTo>
                <a:lnTo>
                  <a:pt x="943229" y="23999"/>
                </a:lnTo>
                <a:lnTo>
                  <a:pt x="989689" y="15461"/>
                </a:lnTo>
                <a:lnTo>
                  <a:pt x="1036765" y="8753"/>
                </a:lnTo>
                <a:lnTo>
                  <a:pt x="1084418" y="3915"/>
                </a:lnTo>
                <a:lnTo>
                  <a:pt x="1132610" y="985"/>
                </a:lnTo>
                <a:lnTo>
                  <a:pt x="1181304" y="0"/>
                </a:lnTo>
                <a:lnTo>
                  <a:pt x="3154971" y="0"/>
                </a:lnTo>
                <a:lnTo>
                  <a:pt x="3203664" y="985"/>
                </a:lnTo>
                <a:lnTo>
                  <a:pt x="3251856" y="3915"/>
                </a:lnTo>
                <a:lnTo>
                  <a:pt x="3299508" y="8753"/>
                </a:lnTo>
                <a:lnTo>
                  <a:pt x="3346583" y="15461"/>
                </a:lnTo>
                <a:lnTo>
                  <a:pt x="3393043" y="23999"/>
                </a:lnTo>
                <a:lnTo>
                  <a:pt x="3438849" y="34331"/>
                </a:lnTo>
                <a:lnTo>
                  <a:pt x="3483964" y="46418"/>
                </a:lnTo>
                <a:lnTo>
                  <a:pt x="3528350" y="60223"/>
                </a:lnTo>
                <a:lnTo>
                  <a:pt x="3571969" y="75707"/>
                </a:lnTo>
                <a:lnTo>
                  <a:pt x="3614782" y="92832"/>
                </a:lnTo>
                <a:lnTo>
                  <a:pt x="3656752" y="111560"/>
                </a:lnTo>
                <a:lnTo>
                  <a:pt x="3697841" y="131854"/>
                </a:lnTo>
                <a:lnTo>
                  <a:pt x="3738011" y="153675"/>
                </a:lnTo>
                <a:lnTo>
                  <a:pt x="3777223" y="176985"/>
                </a:lnTo>
                <a:lnTo>
                  <a:pt x="3815440" y="201747"/>
                </a:lnTo>
                <a:lnTo>
                  <a:pt x="3852624" y="227922"/>
                </a:lnTo>
                <a:lnTo>
                  <a:pt x="3888737" y="255472"/>
                </a:lnTo>
                <a:lnTo>
                  <a:pt x="3923740" y="284359"/>
                </a:lnTo>
                <a:lnTo>
                  <a:pt x="3957596" y="314546"/>
                </a:lnTo>
                <a:lnTo>
                  <a:pt x="3990267" y="345994"/>
                </a:lnTo>
                <a:lnTo>
                  <a:pt x="4021714" y="378666"/>
                </a:lnTo>
                <a:lnTo>
                  <a:pt x="4051900" y="412522"/>
                </a:lnTo>
                <a:lnTo>
                  <a:pt x="4080787" y="447526"/>
                </a:lnTo>
                <a:lnTo>
                  <a:pt x="4108337" y="483639"/>
                </a:lnTo>
                <a:lnTo>
                  <a:pt x="4134511" y="520824"/>
                </a:lnTo>
                <a:lnTo>
                  <a:pt x="4159273" y="559042"/>
                </a:lnTo>
                <a:lnTo>
                  <a:pt x="4182582" y="598255"/>
                </a:lnTo>
                <a:lnTo>
                  <a:pt x="4204403" y="638425"/>
                </a:lnTo>
                <a:lnTo>
                  <a:pt x="4224696" y="679515"/>
                </a:lnTo>
                <a:lnTo>
                  <a:pt x="4243424" y="721485"/>
                </a:lnTo>
                <a:lnTo>
                  <a:pt x="4260549" y="764300"/>
                </a:lnTo>
                <a:lnTo>
                  <a:pt x="4276033" y="807919"/>
                </a:lnTo>
                <a:lnTo>
                  <a:pt x="4289837" y="852306"/>
                </a:lnTo>
                <a:lnTo>
                  <a:pt x="4301924" y="897422"/>
                </a:lnTo>
                <a:lnTo>
                  <a:pt x="4312256" y="943229"/>
                </a:lnTo>
                <a:lnTo>
                  <a:pt x="4320794" y="989689"/>
                </a:lnTo>
                <a:lnTo>
                  <a:pt x="4327501" y="1036765"/>
                </a:lnTo>
                <a:lnTo>
                  <a:pt x="4332339" y="1084418"/>
                </a:lnTo>
                <a:lnTo>
                  <a:pt x="4335270" y="1132610"/>
                </a:lnTo>
                <a:lnTo>
                  <a:pt x="4336255" y="1181304"/>
                </a:lnTo>
                <a:lnTo>
                  <a:pt x="4335270" y="1229997"/>
                </a:lnTo>
                <a:lnTo>
                  <a:pt x="4332339" y="1278188"/>
                </a:lnTo>
                <a:lnTo>
                  <a:pt x="4327501" y="1325840"/>
                </a:lnTo>
                <a:lnTo>
                  <a:pt x="4320794" y="1372916"/>
                </a:lnTo>
                <a:lnTo>
                  <a:pt x="4312256" y="1419375"/>
                </a:lnTo>
                <a:lnTo>
                  <a:pt x="4301924" y="1465182"/>
                </a:lnTo>
                <a:lnTo>
                  <a:pt x="4289837" y="1510297"/>
                </a:lnTo>
                <a:lnTo>
                  <a:pt x="4276033" y="1554684"/>
                </a:lnTo>
                <a:lnTo>
                  <a:pt x="4260549" y="1598303"/>
                </a:lnTo>
                <a:lnTo>
                  <a:pt x="4243424" y="1641116"/>
                </a:lnTo>
                <a:lnTo>
                  <a:pt x="4224696" y="1683087"/>
                </a:lnTo>
                <a:lnTo>
                  <a:pt x="4204403" y="1724176"/>
                </a:lnTo>
                <a:lnTo>
                  <a:pt x="4182582" y="1764346"/>
                </a:lnTo>
                <a:lnTo>
                  <a:pt x="4159273" y="1803559"/>
                </a:lnTo>
                <a:lnTo>
                  <a:pt x="4134511" y="1841776"/>
                </a:lnTo>
                <a:lnTo>
                  <a:pt x="4108337" y="1878960"/>
                </a:lnTo>
                <a:lnTo>
                  <a:pt x="4080787" y="1915073"/>
                </a:lnTo>
                <a:lnTo>
                  <a:pt x="4051900" y="1950077"/>
                </a:lnTo>
                <a:lnTo>
                  <a:pt x="4021714" y="1983933"/>
                </a:lnTo>
                <a:lnTo>
                  <a:pt x="3990267" y="2016604"/>
                </a:lnTo>
                <a:lnTo>
                  <a:pt x="3957596" y="2048052"/>
                </a:lnTo>
                <a:lnTo>
                  <a:pt x="3923740" y="2078239"/>
                </a:lnTo>
                <a:lnTo>
                  <a:pt x="3888737" y="2107126"/>
                </a:lnTo>
                <a:lnTo>
                  <a:pt x="3852624" y="2134676"/>
                </a:lnTo>
                <a:lnTo>
                  <a:pt x="3815440" y="2160851"/>
                </a:lnTo>
                <a:lnTo>
                  <a:pt x="3777223" y="2185612"/>
                </a:lnTo>
                <a:lnTo>
                  <a:pt x="3738011" y="2208923"/>
                </a:lnTo>
                <a:lnTo>
                  <a:pt x="3697841" y="2230744"/>
                </a:lnTo>
                <a:lnTo>
                  <a:pt x="3656752" y="2251037"/>
                </a:lnTo>
                <a:lnTo>
                  <a:pt x="3614782" y="2269766"/>
                </a:lnTo>
                <a:lnTo>
                  <a:pt x="3571969" y="2286891"/>
                </a:lnTo>
                <a:lnTo>
                  <a:pt x="3528350" y="2302374"/>
                </a:lnTo>
                <a:lnTo>
                  <a:pt x="3483964" y="2316179"/>
                </a:lnTo>
                <a:lnTo>
                  <a:pt x="3438849" y="2328266"/>
                </a:lnTo>
                <a:lnTo>
                  <a:pt x="3393043" y="2338598"/>
                </a:lnTo>
                <a:lnTo>
                  <a:pt x="3346583" y="2347137"/>
                </a:lnTo>
                <a:lnTo>
                  <a:pt x="3299508" y="2353844"/>
                </a:lnTo>
                <a:lnTo>
                  <a:pt x="3251856" y="2358682"/>
                </a:lnTo>
                <a:lnTo>
                  <a:pt x="3203664" y="2361612"/>
                </a:lnTo>
                <a:lnTo>
                  <a:pt x="3154971" y="2362598"/>
                </a:lnTo>
                <a:close/>
              </a:path>
            </a:pathLst>
          </a:custGeom>
          <a:ln w="41883">
            <a:solidFill>
              <a:srgbClr val="0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8"/>
          <p:cNvSpPr txBox="1"/>
          <p:nvPr/>
        </p:nvSpPr>
        <p:spPr>
          <a:xfrm>
            <a:off x="3224823" y="5133044"/>
            <a:ext cx="2289370" cy="750106"/>
          </a:xfrm>
          <a:prstGeom prst="rect">
            <a:avLst/>
          </a:prstGeom>
        </p:spPr>
        <p:txBody>
          <a:bodyPr vert="horz" wrap="square" lIns="0" tIns="7701" rIns="0" bIns="0" rtlCol="0">
            <a:spAutoFit/>
          </a:bodyPr>
          <a:lstStyle/>
          <a:p>
            <a:pPr marL="7701" marR="3081" indent="-1540" algn="ctr">
              <a:spcBef>
                <a:spcPts val="61"/>
              </a:spcBef>
            </a:pPr>
            <a:r>
              <a:rPr sz="1600" spc="67" dirty="0">
                <a:solidFill>
                  <a:srgbClr val="000000"/>
                </a:solidFill>
                <a:latin typeface="Arial"/>
                <a:cs typeface="Arial"/>
              </a:rPr>
              <a:t>Понимание  </a:t>
            </a:r>
            <a:r>
              <a:rPr sz="1600" spc="73" dirty="0">
                <a:solidFill>
                  <a:srgbClr val="000000"/>
                </a:solidFill>
                <a:latin typeface="Arial"/>
                <a:cs typeface="Arial"/>
              </a:rPr>
              <a:t>проблемной</a:t>
            </a:r>
            <a:r>
              <a:rPr sz="1600" spc="-73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spc="85" dirty="0">
                <a:solidFill>
                  <a:srgbClr val="000000"/>
                </a:solidFill>
                <a:latin typeface="Arial"/>
                <a:cs typeface="Arial"/>
              </a:rPr>
              <a:t>ситуации  </a:t>
            </a:r>
            <a:r>
              <a:rPr sz="1600" spc="76" dirty="0">
                <a:solidFill>
                  <a:srgbClr val="000000"/>
                </a:solidFill>
                <a:latin typeface="Arial"/>
                <a:cs typeface="Arial"/>
              </a:rPr>
              <a:t>и</a:t>
            </a:r>
            <a:r>
              <a:rPr sz="1600" spc="-58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600" spc="82" dirty="0">
                <a:solidFill>
                  <a:srgbClr val="000000"/>
                </a:solidFill>
                <a:latin typeface="Arial"/>
                <a:cs typeface="Arial"/>
              </a:rPr>
              <a:t>проблемы</a:t>
            </a:r>
            <a:endParaRPr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39" name="object 13"/>
          <p:cNvGrpSpPr/>
          <p:nvPr/>
        </p:nvGrpSpPr>
        <p:grpSpPr>
          <a:xfrm>
            <a:off x="5895779" y="5461737"/>
            <a:ext cx="1136790" cy="207935"/>
            <a:chOff x="11935741" y="7660457"/>
            <a:chExt cx="1874520" cy="342900"/>
          </a:xfrm>
        </p:grpSpPr>
        <p:sp>
          <p:nvSpPr>
            <p:cNvPr id="40" name="object 14"/>
            <p:cNvSpPr/>
            <p:nvPr/>
          </p:nvSpPr>
          <p:spPr>
            <a:xfrm>
              <a:off x="11981184" y="7831677"/>
              <a:ext cx="1808480" cy="1270"/>
            </a:xfrm>
            <a:custGeom>
              <a:avLst/>
              <a:gdLst/>
              <a:ahLst/>
              <a:cxnLst/>
              <a:rect l="l" t="t" r="r" b="b"/>
              <a:pathLst>
                <a:path w="1808480" h="1270">
                  <a:moveTo>
                    <a:pt x="1807924" y="1130"/>
                  </a:moveTo>
                  <a:lnTo>
                    <a:pt x="0" y="0"/>
                  </a:lnTo>
                </a:path>
              </a:pathLst>
            </a:custGeom>
            <a:ln w="41883">
              <a:solidFill>
                <a:srgbClr val="ED7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15"/>
            <p:cNvSpPr/>
            <p:nvPr/>
          </p:nvSpPr>
          <p:spPr>
            <a:xfrm>
              <a:off x="11935741" y="7660457"/>
              <a:ext cx="213360" cy="342900"/>
            </a:xfrm>
            <a:custGeom>
              <a:avLst/>
              <a:gdLst/>
              <a:ahLst/>
              <a:cxnLst/>
              <a:rect l="l" t="t" r="r" b="b"/>
              <a:pathLst>
                <a:path w="213359" h="342900">
                  <a:moveTo>
                    <a:pt x="184308" y="0"/>
                  </a:moveTo>
                  <a:lnTo>
                    <a:pt x="0" y="171146"/>
                  </a:lnTo>
                  <a:lnTo>
                    <a:pt x="184088" y="342555"/>
                  </a:lnTo>
                  <a:lnTo>
                    <a:pt x="212684" y="311896"/>
                  </a:lnTo>
                  <a:lnTo>
                    <a:pt x="61495" y="171188"/>
                  </a:lnTo>
                  <a:lnTo>
                    <a:pt x="212862" y="30700"/>
                  </a:lnTo>
                  <a:lnTo>
                    <a:pt x="184308" y="0"/>
                  </a:lnTo>
                  <a:close/>
                </a:path>
              </a:pathLst>
            </a:custGeom>
            <a:solidFill>
              <a:srgbClr val="ED7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16"/>
          <p:cNvGrpSpPr/>
          <p:nvPr/>
        </p:nvGrpSpPr>
        <p:grpSpPr>
          <a:xfrm>
            <a:off x="5890077" y="3397802"/>
            <a:ext cx="1136790" cy="207935"/>
            <a:chOff x="11926338" y="4256875"/>
            <a:chExt cx="1874520" cy="342900"/>
          </a:xfrm>
        </p:grpSpPr>
        <p:sp>
          <p:nvSpPr>
            <p:cNvPr id="43" name="object 17"/>
            <p:cNvSpPr/>
            <p:nvPr/>
          </p:nvSpPr>
          <p:spPr>
            <a:xfrm>
              <a:off x="11947280" y="4428053"/>
              <a:ext cx="1808480" cy="1270"/>
            </a:xfrm>
            <a:custGeom>
              <a:avLst/>
              <a:gdLst/>
              <a:ahLst/>
              <a:cxnLst/>
              <a:rect l="l" t="t" r="r" b="b"/>
              <a:pathLst>
                <a:path w="1808480" h="1270">
                  <a:moveTo>
                    <a:pt x="0" y="1130"/>
                  </a:moveTo>
                  <a:lnTo>
                    <a:pt x="1807924" y="0"/>
                  </a:lnTo>
                </a:path>
              </a:pathLst>
            </a:custGeom>
            <a:ln w="41883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18"/>
            <p:cNvSpPr/>
            <p:nvPr/>
          </p:nvSpPr>
          <p:spPr>
            <a:xfrm>
              <a:off x="13587785" y="4256875"/>
              <a:ext cx="213360" cy="342900"/>
            </a:xfrm>
            <a:custGeom>
              <a:avLst/>
              <a:gdLst/>
              <a:ahLst/>
              <a:cxnLst/>
              <a:rect l="l" t="t" r="r" b="b"/>
              <a:pathLst>
                <a:path w="213359" h="342900">
                  <a:moveTo>
                    <a:pt x="28554" y="0"/>
                  </a:moveTo>
                  <a:lnTo>
                    <a:pt x="0" y="30700"/>
                  </a:lnTo>
                  <a:lnTo>
                    <a:pt x="151367" y="171230"/>
                  </a:lnTo>
                  <a:lnTo>
                    <a:pt x="178" y="311896"/>
                  </a:lnTo>
                  <a:lnTo>
                    <a:pt x="28763" y="342555"/>
                  </a:lnTo>
                  <a:lnTo>
                    <a:pt x="212862" y="171188"/>
                  </a:lnTo>
                  <a:lnTo>
                    <a:pt x="28554" y="0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19"/>
          <p:cNvGrpSpPr/>
          <p:nvPr/>
        </p:nvGrpSpPr>
        <p:grpSpPr>
          <a:xfrm>
            <a:off x="4262217" y="4054701"/>
            <a:ext cx="207949" cy="647679"/>
            <a:chOff x="9242064" y="5340151"/>
            <a:chExt cx="342900" cy="1068070"/>
          </a:xfrm>
        </p:grpSpPr>
        <p:sp>
          <p:nvSpPr>
            <p:cNvPr id="46" name="object 20"/>
            <p:cNvSpPr/>
            <p:nvPr/>
          </p:nvSpPr>
          <p:spPr>
            <a:xfrm>
              <a:off x="9413326" y="5385574"/>
              <a:ext cx="0" cy="1022985"/>
            </a:xfrm>
            <a:custGeom>
              <a:avLst/>
              <a:gdLst/>
              <a:ahLst/>
              <a:cxnLst/>
              <a:rect l="l" t="t" r="r" b="b"/>
              <a:pathLst>
                <a:path h="1022985">
                  <a:moveTo>
                    <a:pt x="0" y="1022607"/>
                  </a:moveTo>
                  <a:lnTo>
                    <a:pt x="0" y="0"/>
                  </a:lnTo>
                </a:path>
              </a:pathLst>
            </a:custGeom>
            <a:ln w="41883">
              <a:solidFill>
                <a:srgbClr val="ED75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1"/>
            <p:cNvSpPr/>
            <p:nvPr/>
          </p:nvSpPr>
          <p:spPr>
            <a:xfrm>
              <a:off x="9242064" y="5340151"/>
              <a:ext cx="342900" cy="213360"/>
            </a:xfrm>
            <a:custGeom>
              <a:avLst/>
              <a:gdLst/>
              <a:ahLst/>
              <a:cxnLst/>
              <a:rect l="l" t="t" r="r" b="b"/>
              <a:pathLst>
                <a:path w="342900" h="213360">
                  <a:moveTo>
                    <a:pt x="171303" y="0"/>
                  </a:moveTo>
                  <a:lnTo>
                    <a:pt x="0" y="184203"/>
                  </a:lnTo>
                  <a:lnTo>
                    <a:pt x="30679" y="212778"/>
                  </a:lnTo>
                  <a:lnTo>
                    <a:pt x="171303" y="61495"/>
                  </a:lnTo>
                  <a:lnTo>
                    <a:pt x="311875" y="212778"/>
                  </a:lnTo>
                  <a:lnTo>
                    <a:pt x="342555" y="184203"/>
                  </a:lnTo>
                  <a:lnTo>
                    <a:pt x="171303" y="0"/>
                  </a:lnTo>
                  <a:close/>
                </a:path>
              </a:pathLst>
            </a:custGeom>
            <a:solidFill>
              <a:srgbClr val="ED75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22"/>
          <p:cNvGrpSpPr/>
          <p:nvPr/>
        </p:nvGrpSpPr>
        <p:grpSpPr>
          <a:xfrm>
            <a:off x="8465892" y="4054701"/>
            <a:ext cx="207949" cy="647679"/>
            <a:chOff x="16173749" y="5340151"/>
            <a:chExt cx="342900" cy="1068070"/>
          </a:xfrm>
        </p:grpSpPr>
        <p:sp>
          <p:nvSpPr>
            <p:cNvPr id="49" name="object 23"/>
            <p:cNvSpPr/>
            <p:nvPr/>
          </p:nvSpPr>
          <p:spPr>
            <a:xfrm>
              <a:off x="16345052" y="5340151"/>
              <a:ext cx="0" cy="1022985"/>
            </a:xfrm>
            <a:custGeom>
              <a:avLst/>
              <a:gdLst/>
              <a:ahLst/>
              <a:cxnLst/>
              <a:rect l="l" t="t" r="r" b="b"/>
              <a:pathLst>
                <a:path h="1022985">
                  <a:moveTo>
                    <a:pt x="0" y="0"/>
                  </a:moveTo>
                  <a:lnTo>
                    <a:pt x="0" y="1022607"/>
                  </a:lnTo>
                </a:path>
              </a:pathLst>
            </a:custGeom>
            <a:ln w="41883">
              <a:solidFill>
                <a:srgbClr val="2235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24"/>
            <p:cNvSpPr/>
            <p:nvPr/>
          </p:nvSpPr>
          <p:spPr>
            <a:xfrm>
              <a:off x="16173749" y="6195403"/>
              <a:ext cx="342900" cy="213360"/>
            </a:xfrm>
            <a:custGeom>
              <a:avLst/>
              <a:gdLst/>
              <a:ahLst/>
              <a:cxnLst/>
              <a:rect l="l" t="t" r="r" b="b"/>
              <a:pathLst>
                <a:path w="342900" h="213360">
                  <a:moveTo>
                    <a:pt x="311875" y="0"/>
                  </a:moveTo>
                  <a:lnTo>
                    <a:pt x="171251" y="151283"/>
                  </a:lnTo>
                  <a:lnTo>
                    <a:pt x="30679" y="0"/>
                  </a:lnTo>
                  <a:lnTo>
                    <a:pt x="0" y="28575"/>
                  </a:lnTo>
                  <a:lnTo>
                    <a:pt x="171251" y="212778"/>
                  </a:lnTo>
                  <a:lnTo>
                    <a:pt x="342555" y="28575"/>
                  </a:lnTo>
                  <a:lnTo>
                    <a:pt x="311875" y="0"/>
                  </a:lnTo>
                  <a:close/>
                </a:path>
              </a:pathLst>
            </a:custGeom>
            <a:solidFill>
              <a:srgbClr val="2235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3"/>
          <p:cNvSpPr/>
          <p:nvPr/>
        </p:nvSpPr>
        <p:spPr>
          <a:xfrm>
            <a:off x="3016362" y="3096827"/>
            <a:ext cx="2629791" cy="823653"/>
          </a:xfrm>
          <a:custGeom>
            <a:avLst/>
            <a:gdLst/>
            <a:ahLst/>
            <a:cxnLst/>
            <a:rect l="l" t="t" r="r" b="b"/>
            <a:pathLst>
              <a:path w="4336415" h="1358264">
                <a:moveTo>
                  <a:pt x="3881086" y="1357833"/>
                </a:moveTo>
                <a:lnTo>
                  <a:pt x="455179" y="1357833"/>
                </a:lnTo>
                <a:lnTo>
                  <a:pt x="408641" y="1355482"/>
                </a:lnTo>
                <a:lnTo>
                  <a:pt x="363446" y="1348585"/>
                </a:lnTo>
                <a:lnTo>
                  <a:pt x="319824" y="1337368"/>
                </a:lnTo>
                <a:lnTo>
                  <a:pt x="278004" y="1322062"/>
                </a:lnTo>
                <a:lnTo>
                  <a:pt x="238215" y="1302894"/>
                </a:lnTo>
                <a:lnTo>
                  <a:pt x="200686" y="1280094"/>
                </a:lnTo>
                <a:lnTo>
                  <a:pt x="165644" y="1253890"/>
                </a:lnTo>
                <a:lnTo>
                  <a:pt x="133320" y="1224512"/>
                </a:lnTo>
                <a:lnTo>
                  <a:pt x="103942" y="1192188"/>
                </a:lnTo>
                <a:lnTo>
                  <a:pt x="77738" y="1157146"/>
                </a:lnTo>
                <a:lnTo>
                  <a:pt x="54938" y="1119617"/>
                </a:lnTo>
                <a:lnTo>
                  <a:pt x="35770" y="1079828"/>
                </a:lnTo>
                <a:lnTo>
                  <a:pt x="20464" y="1038008"/>
                </a:lnTo>
                <a:lnTo>
                  <a:pt x="9247" y="994386"/>
                </a:lnTo>
                <a:lnTo>
                  <a:pt x="2350" y="949192"/>
                </a:lnTo>
                <a:lnTo>
                  <a:pt x="0" y="902653"/>
                </a:lnTo>
                <a:lnTo>
                  <a:pt x="0" y="455179"/>
                </a:lnTo>
                <a:lnTo>
                  <a:pt x="2350" y="408641"/>
                </a:lnTo>
                <a:lnTo>
                  <a:pt x="9247" y="363446"/>
                </a:lnTo>
                <a:lnTo>
                  <a:pt x="20464" y="319824"/>
                </a:lnTo>
                <a:lnTo>
                  <a:pt x="35770" y="278004"/>
                </a:lnTo>
                <a:lnTo>
                  <a:pt x="54938" y="238215"/>
                </a:lnTo>
                <a:lnTo>
                  <a:pt x="77738" y="200686"/>
                </a:lnTo>
                <a:lnTo>
                  <a:pt x="103942" y="165644"/>
                </a:lnTo>
                <a:lnTo>
                  <a:pt x="133320" y="133320"/>
                </a:lnTo>
                <a:lnTo>
                  <a:pt x="165644" y="103942"/>
                </a:lnTo>
                <a:lnTo>
                  <a:pt x="200686" y="77738"/>
                </a:lnTo>
                <a:lnTo>
                  <a:pt x="238215" y="54938"/>
                </a:lnTo>
                <a:lnTo>
                  <a:pt x="278004" y="35770"/>
                </a:lnTo>
                <a:lnTo>
                  <a:pt x="319824" y="20464"/>
                </a:lnTo>
                <a:lnTo>
                  <a:pt x="363446" y="9247"/>
                </a:lnTo>
                <a:lnTo>
                  <a:pt x="408641" y="2350"/>
                </a:lnTo>
                <a:lnTo>
                  <a:pt x="455179" y="0"/>
                </a:lnTo>
                <a:lnTo>
                  <a:pt x="3881086" y="0"/>
                </a:lnTo>
                <a:lnTo>
                  <a:pt x="3927624" y="2350"/>
                </a:lnTo>
                <a:lnTo>
                  <a:pt x="3972819" y="9247"/>
                </a:lnTo>
                <a:lnTo>
                  <a:pt x="4016441" y="20464"/>
                </a:lnTo>
                <a:lnTo>
                  <a:pt x="4058260" y="35770"/>
                </a:lnTo>
                <a:lnTo>
                  <a:pt x="4098050" y="54938"/>
                </a:lnTo>
                <a:lnTo>
                  <a:pt x="4135579" y="77738"/>
                </a:lnTo>
                <a:lnTo>
                  <a:pt x="4170621" y="103942"/>
                </a:lnTo>
                <a:lnTo>
                  <a:pt x="4202945" y="133320"/>
                </a:lnTo>
                <a:lnTo>
                  <a:pt x="4232323" y="165644"/>
                </a:lnTo>
                <a:lnTo>
                  <a:pt x="4258527" y="200686"/>
                </a:lnTo>
                <a:lnTo>
                  <a:pt x="4281327" y="238215"/>
                </a:lnTo>
                <a:lnTo>
                  <a:pt x="4300495" y="278004"/>
                </a:lnTo>
                <a:lnTo>
                  <a:pt x="4315801" y="319824"/>
                </a:lnTo>
                <a:lnTo>
                  <a:pt x="4327018" y="363446"/>
                </a:lnTo>
                <a:lnTo>
                  <a:pt x="4333915" y="408641"/>
                </a:lnTo>
                <a:lnTo>
                  <a:pt x="4336265" y="455179"/>
                </a:lnTo>
                <a:lnTo>
                  <a:pt x="4336265" y="902653"/>
                </a:lnTo>
                <a:lnTo>
                  <a:pt x="4333915" y="949192"/>
                </a:lnTo>
                <a:lnTo>
                  <a:pt x="4327018" y="994386"/>
                </a:lnTo>
                <a:lnTo>
                  <a:pt x="4315801" y="1038008"/>
                </a:lnTo>
                <a:lnTo>
                  <a:pt x="4300495" y="1079828"/>
                </a:lnTo>
                <a:lnTo>
                  <a:pt x="4281327" y="1119617"/>
                </a:lnTo>
                <a:lnTo>
                  <a:pt x="4258527" y="1157146"/>
                </a:lnTo>
                <a:lnTo>
                  <a:pt x="4232323" y="1192188"/>
                </a:lnTo>
                <a:lnTo>
                  <a:pt x="4202945" y="1224512"/>
                </a:lnTo>
                <a:lnTo>
                  <a:pt x="4170621" y="1253890"/>
                </a:lnTo>
                <a:lnTo>
                  <a:pt x="4135579" y="1280094"/>
                </a:lnTo>
                <a:lnTo>
                  <a:pt x="4098050" y="1302894"/>
                </a:lnTo>
                <a:lnTo>
                  <a:pt x="4058260" y="1322062"/>
                </a:lnTo>
                <a:lnTo>
                  <a:pt x="4016441" y="1337368"/>
                </a:lnTo>
                <a:lnTo>
                  <a:pt x="3972819" y="1348585"/>
                </a:lnTo>
                <a:lnTo>
                  <a:pt x="3927624" y="1355482"/>
                </a:lnTo>
                <a:lnTo>
                  <a:pt x="3881086" y="1357833"/>
                </a:lnTo>
                <a:close/>
              </a:path>
            </a:pathLst>
          </a:custGeom>
          <a:ln w="41883">
            <a:solidFill>
              <a:srgbClr val="0F9B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4"/>
          <p:cNvSpPr/>
          <p:nvPr/>
        </p:nvSpPr>
        <p:spPr>
          <a:xfrm>
            <a:off x="2291798" y="4307993"/>
            <a:ext cx="446042" cy="502970"/>
          </a:xfrm>
          <a:custGeom>
            <a:avLst/>
            <a:gdLst/>
            <a:ahLst/>
            <a:cxnLst/>
            <a:rect l="l" t="t" r="r" b="b"/>
            <a:pathLst>
              <a:path w="815975" h="1078229">
                <a:moveTo>
                  <a:pt x="630910" y="267843"/>
                </a:moveTo>
                <a:lnTo>
                  <a:pt x="629729" y="223774"/>
                </a:lnTo>
                <a:lnTo>
                  <a:pt x="625398" y="180619"/>
                </a:lnTo>
                <a:lnTo>
                  <a:pt x="616737" y="139534"/>
                </a:lnTo>
                <a:lnTo>
                  <a:pt x="602564" y="101638"/>
                </a:lnTo>
                <a:lnTo>
                  <a:pt x="598462" y="95046"/>
                </a:lnTo>
                <a:lnTo>
                  <a:pt x="598462" y="267843"/>
                </a:lnTo>
                <a:lnTo>
                  <a:pt x="593407" y="321754"/>
                </a:lnTo>
                <a:lnTo>
                  <a:pt x="579031" y="371271"/>
                </a:lnTo>
                <a:lnTo>
                  <a:pt x="556463" y="414985"/>
                </a:lnTo>
                <a:lnTo>
                  <a:pt x="526884" y="451472"/>
                </a:lnTo>
                <a:lnTo>
                  <a:pt x="491426" y="479285"/>
                </a:lnTo>
                <a:lnTo>
                  <a:pt x="451256" y="497014"/>
                </a:lnTo>
                <a:lnTo>
                  <a:pt x="407530" y="503250"/>
                </a:lnTo>
                <a:lnTo>
                  <a:pt x="363791" y="497014"/>
                </a:lnTo>
                <a:lnTo>
                  <a:pt x="323621" y="479285"/>
                </a:lnTo>
                <a:lnTo>
                  <a:pt x="288163" y="451472"/>
                </a:lnTo>
                <a:lnTo>
                  <a:pt x="258584" y="414985"/>
                </a:lnTo>
                <a:lnTo>
                  <a:pt x="236016" y="371271"/>
                </a:lnTo>
                <a:lnTo>
                  <a:pt x="221627" y="321754"/>
                </a:lnTo>
                <a:lnTo>
                  <a:pt x="216585" y="267843"/>
                </a:lnTo>
                <a:lnTo>
                  <a:pt x="218287" y="217157"/>
                </a:lnTo>
                <a:lnTo>
                  <a:pt x="224129" y="171450"/>
                </a:lnTo>
                <a:lnTo>
                  <a:pt x="235204" y="131254"/>
                </a:lnTo>
                <a:lnTo>
                  <a:pt x="252615" y="97142"/>
                </a:lnTo>
                <a:lnTo>
                  <a:pt x="310832" y="49339"/>
                </a:lnTo>
                <a:lnTo>
                  <a:pt x="353822" y="36753"/>
                </a:lnTo>
                <a:lnTo>
                  <a:pt x="407530" y="32435"/>
                </a:lnTo>
                <a:lnTo>
                  <a:pt x="459917" y="36525"/>
                </a:lnTo>
                <a:lnTo>
                  <a:pt x="503250" y="48856"/>
                </a:lnTo>
                <a:lnTo>
                  <a:pt x="537781" y="69570"/>
                </a:lnTo>
                <a:lnTo>
                  <a:pt x="563778" y="98780"/>
                </a:lnTo>
                <a:lnTo>
                  <a:pt x="590118" y="167043"/>
                </a:lnTo>
                <a:lnTo>
                  <a:pt x="596417" y="212775"/>
                </a:lnTo>
                <a:lnTo>
                  <a:pt x="598462" y="267843"/>
                </a:lnTo>
                <a:lnTo>
                  <a:pt x="598462" y="95046"/>
                </a:lnTo>
                <a:lnTo>
                  <a:pt x="552932" y="40005"/>
                </a:lnTo>
                <a:lnTo>
                  <a:pt x="515112" y="18542"/>
                </a:lnTo>
                <a:lnTo>
                  <a:pt x="467029" y="4826"/>
                </a:lnTo>
                <a:lnTo>
                  <a:pt x="407530" y="0"/>
                </a:lnTo>
                <a:lnTo>
                  <a:pt x="348018" y="4826"/>
                </a:lnTo>
                <a:lnTo>
                  <a:pt x="299948" y="18542"/>
                </a:lnTo>
                <a:lnTo>
                  <a:pt x="262115" y="40005"/>
                </a:lnTo>
                <a:lnTo>
                  <a:pt x="233362" y="68084"/>
                </a:lnTo>
                <a:lnTo>
                  <a:pt x="212483" y="101638"/>
                </a:lnTo>
                <a:lnTo>
                  <a:pt x="198297" y="139534"/>
                </a:lnTo>
                <a:lnTo>
                  <a:pt x="189636" y="180619"/>
                </a:lnTo>
                <a:lnTo>
                  <a:pt x="185305" y="223774"/>
                </a:lnTo>
                <a:lnTo>
                  <a:pt x="184124" y="267843"/>
                </a:lnTo>
                <a:lnTo>
                  <a:pt x="188683" y="321754"/>
                </a:lnTo>
                <a:lnTo>
                  <a:pt x="201714" y="372008"/>
                </a:lnTo>
                <a:lnTo>
                  <a:pt x="222338" y="417499"/>
                </a:lnTo>
                <a:lnTo>
                  <a:pt x="249631" y="457161"/>
                </a:lnTo>
                <a:lnTo>
                  <a:pt x="282714" y="489889"/>
                </a:lnTo>
                <a:lnTo>
                  <a:pt x="320649" y="514616"/>
                </a:lnTo>
                <a:lnTo>
                  <a:pt x="362559" y="530250"/>
                </a:lnTo>
                <a:lnTo>
                  <a:pt x="407530" y="535698"/>
                </a:lnTo>
                <a:lnTo>
                  <a:pt x="452488" y="530250"/>
                </a:lnTo>
                <a:lnTo>
                  <a:pt x="494398" y="514616"/>
                </a:lnTo>
                <a:lnTo>
                  <a:pt x="532333" y="489889"/>
                </a:lnTo>
                <a:lnTo>
                  <a:pt x="565416" y="457161"/>
                </a:lnTo>
                <a:lnTo>
                  <a:pt x="592709" y="417499"/>
                </a:lnTo>
                <a:lnTo>
                  <a:pt x="613333" y="372008"/>
                </a:lnTo>
                <a:lnTo>
                  <a:pt x="626364" y="321754"/>
                </a:lnTo>
                <a:lnTo>
                  <a:pt x="630910" y="267843"/>
                </a:lnTo>
                <a:close/>
              </a:path>
              <a:path w="815975" h="1078229">
                <a:moveTo>
                  <a:pt x="815822" y="910755"/>
                </a:moveTo>
                <a:lnTo>
                  <a:pt x="814590" y="909993"/>
                </a:lnTo>
                <a:lnTo>
                  <a:pt x="812812" y="850823"/>
                </a:lnTo>
                <a:lnTo>
                  <a:pt x="809053" y="798525"/>
                </a:lnTo>
                <a:lnTo>
                  <a:pt x="802665" y="752563"/>
                </a:lnTo>
                <a:lnTo>
                  <a:pt x="793038" y="712431"/>
                </a:lnTo>
                <a:lnTo>
                  <a:pt x="782535" y="685330"/>
                </a:lnTo>
                <a:lnTo>
                  <a:pt x="782535" y="941197"/>
                </a:lnTo>
                <a:lnTo>
                  <a:pt x="774827" y="950468"/>
                </a:lnTo>
                <a:lnTo>
                  <a:pt x="734415" y="981621"/>
                </a:lnTo>
                <a:lnTo>
                  <a:pt x="698309" y="999731"/>
                </a:lnTo>
                <a:lnTo>
                  <a:pt x="649287" y="1017054"/>
                </a:lnTo>
                <a:lnTo>
                  <a:pt x="585635" y="1031735"/>
                </a:lnTo>
                <a:lnTo>
                  <a:pt x="505625" y="1041908"/>
                </a:lnTo>
                <a:lnTo>
                  <a:pt x="407543" y="1045718"/>
                </a:lnTo>
                <a:lnTo>
                  <a:pt x="309245" y="1041895"/>
                </a:lnTo>
                <a:lnTo>
                  <a:pt x="229120" y="1031684"/>
                </a:lnTo>
                <a:lnTo>
                  <a:pt x="165417" y="1016965"/>
                </a:lnTo>
                <a:lnTo>
                  <a:pt x="116395" y="999604"/>
                </a:lnTo>
                <a:lnTo>
                  <a:pt x="80327" y="981468"/>
                </a:lnTo>
                <a:lnTo>
                  <a:pt x="40106" y="950391"/>
                </a:lnTo>
                <a:lnTo>
                  <a:pt x="32486" y="941197"/>
                </a:lnTo>
                <a:lnTo>
                  <a:pt x="32588" y="920178"/>
                </a:lnTo>
                <a:lnTo>
                  <a:pt x="32664" y="919060"/>
                </a:lnTo>
                <a:lnTo>
                  <a:pt x="32791" y="914984"/>
                </a:lnTo>
                <a:lnTo>
                  <a:pt x="35128" y="840092"/>
                </a:lnTo>
                <a:lnTo>
                  <a:pt x="39585" y="786333"/>
                </a:lnTo>
                <a:lnTo>
                  <a:pt x="47472" y="740549"/>
                </a:lnTo>
                <a:lnTo>
                  <a:pt x="59855" y="701903"/>
                </a:lnTo>
                <a:lnTo>
                  <a:pt x="102400" y="642670"/>
                </a:lnTo>
                <a:lnTo>
                  <a:pt x="134683" y="620407"/>
                </a:lnTo>
                <a:lnTo>
                  <a:pt x="175742" y="601941"/>
                </a:lnTo>
                <a:lnTo>
                  <a:pt x="226631" y="586422"/>
                </a:lnTo>
                <a:lnTo>
                  <a:pt x="288417" y="573011"/>
                </a:lnTo>
                <a:lnTo>
                  <a:pt x="303911" y="585457"/>
                </a:lnTo>
                <a:lnTo>
                  <a:pt x="328612" y="599274"/>
                </a:lnTo>
                <a:lnTo>
                  <a:pt x="363004" y="610476"/>
                </a:lnTo>
                <a:lnTo>
                  <a:pt x="407543" y="615099"/>
                </a:lnTo>
                <a:lnTo>
                  <a:pt x="452094" y="610476"/>
                </a:lnTo>
                <a:lnTo>
                  <a:pt x="486473" y="599274"/>
                </a:lnTo>
                <a:lnTo>
                  <a:pt x="511162" y="585457"/>
                </a:lnTo>
                <a:lnTo>
                  <a:pt x="514642" y="582663"/>
                </a:lnTo>
                <a:lnTo>
                  <a:pt x="526643" y="573011"/>
                </a:lnTo>
                <a:lnTo>
                  <a:pt x="589864" y="586803"/>
                </a:lnTo>
                <a:lnTo>
                  <a:pt x="640854" y="602500"/>
                </a:lnTo>
                <a:lnTo>
                  <a:pt x="681151" y="620814"/>
                </a:lnTo>
                <a:lnTo>
                  <a:pt x="735850" y="667994"/>
                </a:lnTo>
                <a:lnTo>
                  <a:pt x="767308" y="741476"/>
                </a:lnTo>
                <a:lnTo>
                  <a:pt x="775512" y="789406"/>
                </a:lnTo>
                <a:lnTo>
                  <a:pt x="780110" y="845540"/>
                </a:lnTo>
                <a:lnTo>
                  <a:pt x="782142" y="909967"/>
                </a:lnTo>
                <a:lnTo>
                  <a:pt x="782535" y="941197"/>
                </a:lnTo>
                <a:lnTo>
                  <a:pt x="782535" y="685330"/>
                </a:lnTo>
                <a:lnTo>
                  <a:pt x="761530" y="647573"/>
                </a:lnTo>
                <a:lnTo>
                  <a:pt x="709523" y="599859"/>
                </a:lnTo>
                <a:lnTo>
                  <a:pt x="674243" y="581152"/>
                </a:lnTo>
                <a:lnTo>
                  <a:pt x="652665" y="573011"/>
                </a:lnTo>
                <a:lnTo>
                  <a:pt x="631964" y="565200"/>
                </a:lnTo>
                <a:lnTo>
                  <a:pt x="582041" y="551497"/>
                </a:lnTo>
                <a:lnTo>
                  <a:pt x="523849" y="539521"/>
                </a:lnTo>
                <a:lnTo>
                  <a:pt x="514324" y="537921"/>
                </a:lnTo>
                <a:lnTo>
                  <a:pt x="508292" y="545363"/>
                </a:lnTo>
                <a:lnTo>
                  <a:pt x="501827" y="551827"/>
                </a:lnTo>
                <a:lnTo>
                  <a:pt x="483539" y="564591"/>
                </a:lnTo>
                <a:lnTo>
                  <a:pt x="452488" y="577049"/>
                </a:lnTo>
                <a:lnTo>
                  <a:pt x="407543" y="582663"/>
                </a:lnTo>
                <a:lnTo>
                  <a:pt x="362559" y="577049"/>
                </a:lnTo>
                <a:lnTo>
                  <a:pt x="352513" y="573011"/>
                </a:lnTo>
                <a:lnTo>
                  <a:pt x="331470" y="564578"/>
                </a:lnTo>
                <a:lnTo>
                  <a:pt x="313220" y="551827"/>
                </a:lnTo>
                <a:lnTo>
                  <a:pt x="306844" y="545465"/>
                </a:lnTo>
                <a:lnTo>
                  <a:pt x="300812" y="537781"/>
                </a:lnTo>
                <a:lnTo>
                  <a:pt x="291198" y="539521"/>
                </a:lnTo>
                <a:lnTo>
                  <a:pt x="220497" y="554532"/>
                </a:lnTo>
                <a:lnTo>
                  <a:pt x="163283" y="571969"/>
                </a:lnTo>
                <a:lnTo>
                  <a:pt x="117729" y="592645"/>
                </a:lnTo>
                <a:lnTo>
                  <a:pt x="82029" y="617385"/>
                </a:lnTo>
                <a:lnTo>
                  <a:pt x="54381" y="646988"/>
                </a:lnTo>
                <a:lnTo>
                  <a:pt x="32867" y="683641"/>
                </a:lnTo>
                <a:lnTo>
                  <a:pt x="17945" y="726732"/>
                </a:lnTo>
                <a:lnTo>
                  <a:pt x="8394" y="776998"/>
                </a:lnTo>
                <a:lnTo>
                  <a:pt x="3022" y="835190"/>
                </a:lnTo>
                <a:lnTo>
                  <a:pt x="609" y="902055"/>
                </a:lnTo>
                <a:lnTo>
                  <a:pt x="444" y="910424"/>
                </a:lnTo>
                <a:lnTo>
                  <a:pt x="190" y="911517"/>
                </a:lnTo>
                <a:lnTo>
                  <a:pt x="0" y="916355"/>
                </a:lnTo>
                <a:lnTo>
                  <a:pt x="12" y="920877"/>
                </a:lnTo>
                <a:lnTo>
                  <a:pt x="38" y="949617"/>
                </a:lnTo>
                <a:lnTo>
                  <a:pt x="32562" y="987742"/>
                </a:lnTo>
                <a:lnTo>
                  <a:pt x="99314" y="1027658"/>
                </a:lnTo>
                <a:lnTo>
                  <a:pt x="151866" y="1046848"/>
                </a:lnTo>
                <a:lnTo>
                  <a:pt x="219570" y="1062951"/>
                </a:lnTo>
                <a:lnTo>
                  <a:pt x="304203" y="1074039"/>
                </a:lnTo>
                <a:lnTo>
                  <a:pt x="407543" y="1078166"/>
                </a:lnTo>
                <a:lnTo>
                  <a:pt x="510870" y="1074039"/>
                </a:lnTo>
                <a:lnTo>
                  <a:pt x="595490" y="1062951"/>
                </a:lnTo>
                <a:lnTo>
                  <a:pt x="663206" y="1046848"/>
                </a:lnTo>
                <a:lnTo>
                  <a:pt x="715759" y="1027658"/>
                </a:lnTo>
                <a:lnTo>
                  <a:pt x="754938" y="1007313"/>
                </a:lnTo>
                <a:lnTo>
                  <a:pt x="800252" y="970876"/>
                </a:lnTo>
                <a:lnTo>
                  <a:pt x="815022" y="949617"/>
                </a:lnTo>
                <a:lnTo>
                  <a:pt x="815022" y="927252"/>
                </a:lnTo>
                <a:lnTo>
                  <a:pt x="815035" y="927023"/>
                </a:lnTo>
                <a:lnTo>
                  <a:pt x="815822" y="910755"/>
                </a:lnTo>
                <a:close/>
              </a:path>
            </a:pathLst>
          </a:custGeom>
          <a:solidFill>
            <a:srgbClr val="22358F"/>
          </a:solidFill>
          <a:ln>
            <a:solidFill>
              <a:srgbClr val="0F9B91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srgbClr val="0F9B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468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6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6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8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525</Words>
  <Application>Microsoft Macintosh PowerPoint</Application>
  <PresentationFormat>Другой</PresentationFormat>
  <Paragraphs>126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16</vt:i4>
      </vt:variant>
    </vt:vector>
  </HeadingPairs>
  <TitlesOfParts>
    <vt:vector size="29" baseType="lpstr">
      <vt:lpstr>Тема Office</vt:lpstr>
      <vt:lpstr>Специальное оформление</vt:lpstr>
      <vt:lpstr>9_Специальное оформление</vt:lpstr>
      <vt:lpstr>10_Специальное оформление</vt:lpstr>
      <vt:lpstr>11_Специальное оформление</vt:lpstr>
      <vt:lpstr>1_Специальное оформление</vt:lpstr>
      <vt:lpstr>2_Специальное оформление</vt:lpstr>
      <vt:lpstr>3_Специальное оформление</vt:lpstr>
      <vt:lpstr>4_Специальное оформление</vt:lpstr>
      <vt:lpstr>5_Специальное оформление</vt:lpstr>
      <vt:lpstr>6_Специальное оформление</vt:lpstr>
      <vt:lpstr>7_Специальное оформление</vt:lpstr>
      <vt:lpstr>8_Специальное оформление</vt:lpstr>
      <vt:lpstr>Проектная деятельность и ее роль в профориентации: проектирование практических заданий и кейсов</vt:lpstr>
      <vt:lpstr>Теоретическая часть: деятельностный подход в образовании и проектирование</vt:lpstr>
      <vt:lpstr>Что такое деятельностный подход в образовании?</vt:lpstr>
      <vt:lpstr>Зачем нужна проектная деятельность и каково ее место в профориентации? </vt:lpstr>
      <vt:lpstr>Базовая схема проектной деятельности</vt:lpstr>
      <vt:lpstr>Проектирование и V-модель</vt:lpstr>
      <vt:lpstr>Проектная деятельность – работа с будущим</vt:lpstr>
      <vt:lpstr>Проектная деятельность: ключевые компетенции и способности </vt:lpstr>
      <vt:lpstr>Метапредметное образование и ключевые компетенции</vt:lpstr>
      <vt:lpstr>Компетентность специалиста: кто формируется в проектной деятельности </vt:lpstr>
      <vt:lpstr>Проекты, кейсы, профпробы</vt:lpstr>
      <vt:lpstr>Базовые требования к проекту</vt:lpstr>
      <vt:lpstr>Стандарт проектирования: на что ориентироваться</vt:lpstr>
      <vt:lpstr>Типология профориентационных практик</vt:lpstr>
      <vt:lpstr>Профориентация: кейсы, профпробы, проекты</vt:lpstr>
      <vt:lpstr>Федеральные площадки, компании, программы, использующие проектный подход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</dc:creator>
  <cp:lastModifiedBy>Антонина Громыко</cp:lastModifiedBy>
  <cp:revision>103</cp:revision>
  <dcterms:created xsi:type="dcterms:W3CDTF">2021-08-26T11:03:00Z</dcterms:created>
  <dcterms:modified xsi:type="dcterms:W3CDTF">2021-08-31T09:25:01Z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660E9B8C2C6D4373AA31D8AC92217C98</vt:lpwstr>
  </property>
  <property fmtid="{D5CDD505-2E9C-101B-9397-08002B2CF9AE}" pid="3" name="KSOProductBuildVer">
    <vt:lpwstr>1049-11.2.0.10258</vt:lpwstr>
  </property>
</Properties>
</file>