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0" r:id="rId6"/>
    <p:sldMasterId id="2147483662" r:id="rId7"/>
    <p:sldMasterId id="2147483664" r:id="rId8"/>
    <p:sldMasterId id="2147483666" r:id="rId9"/>
    <p:sldMasterId id="2147483668" r:id="rId10"/>
    <p:sldMasterId id="2147483670" r:id="rId11"/>
    <p:sldMasterId id="2147483672" r:id="rId12"/>
  </p:sldMasterIdLst>
  <p:notesMasterIdLst>
    <p:notesMasterId r:id="rId50"/>
  </p:notesMasterIdLst>
  <p:sldIdLst>
    <p:sldId id="261" r:id="rId13"/>
    <p:sldId id="271" r:id="rId14"/>
    <p:sldId id="278" r:id="rId15"/>
    <p:sldId id="279" r:id="rId16"/>
    <p:sldId id="280" r:id="rId17"/>
    <p:sldId id="281" r:id="rId18"/>
    <p:sldId id="308" r:id="rId19"/>
    <p:sldId id="282" r:id="rId20"/>
    <p:sldId id="309" r:id="rId21"/>
    <p:sldId id="283" r:id="rId22"/>
    <p:sldId id="284" r:id="rId23"/>
    <p:sldId id="310" r:id="rId24"/>
    <p:sldId id="286" r:id="rId25"/>
    <p:sldId id="287" r:id="rId26"/>
    <p:sldId id="288" r:id="rId27"/>
    <p:sldId id="289" r:id="rId28"/>
    <p:sldId id="290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291" r:id="rId37"/>
    <p:sldId id="292" r:id="rId38"/>
    <p:sldId id="293" r:id="rId39"/>
    <p:sldId id="302" r:id="rId40"/>
    <p:sldId id="311" r:id="rId41"/>
    <p:sldId id="303" r:id="rId42"/>
    <p:sldId id="312" r:id="rId43"/>
    <p:sldId id="304" r:id="rId44"/>
    <p:sldId id="305" r:id="rId45"/>
    <p:sldId id="313" r:id="rId46"/>
    <p:sldId id="306" r:id="rId47"/>
    <p:sldId id="314" r:id="rId48"/>
    <p:sldId id="307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F7C"/>
    <a:srgbClr val="0F9B91"/>
    <a:srgbClr val="00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5" autoAdjust="0"/>
    <p:restoredTop sz="94671"/>
  </p:normalViewPr>
  <p:slideViewPr>
    <p:cSldViewPr snapToGrid="0">
      <p:cViewPr varScale="1">
        <p:scale>
          <a:sx n="60" d="100"/>
          <a:sy n="60" d="100"/>
        </p:scale>
        <p:origin x="9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B08F-2E5E-4C36-8AC6-134270629C7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355A-EED9-49F8-AFE0-A5D519389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4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FC31-1F41-4E45-A7E9-876BCF04D18C}" type="datetime1">
              <a:rPr lang="ru-RU" smtClean="0"/>
              <a:t>02.10.2021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863599" y="5331264"/>
            <a:ext cx="10490197" cy="3651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22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838200" y="2311767"/>
            <a:ext cx="10515600" cy="2300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992258"/>
            <a:ext cx="3066535" cy="4941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055220" y="4992258"/>
            <a:ext cx="4081559" cy="4941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8287265" y="4992258"/>
            <a:ext cx="3066535" cy="4941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644518"/>
            <a:ext cx="5257800" cy="4941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5644518"/>
            <a:ext cx="5257800" cy="4941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22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838200" y="2311766"/>
            <a:ext cx="10515600" cy="3792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anose="00000500000000000000" pitchFamily="50" charset="0"/>
                <a:ea typeface="Helvetica" panose="00000500000000000000" pitchFamily="50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22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838200" y="2311767"/>
            <a:ext cx="5018903" cy="374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anose="00000500000000000000" pitchFamily="50" charset="0"/>
                <a:ea typeface="Helvetica" panose="00000500000000000000" pitchFamily="50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096000" y="2298699"/>
            <a:ext cx="5257800" cy="37561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7.sv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sv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0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2.sv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D07C"/>
              </a:gs>
              <a:gs pos="65000">
                <a:srgbClr val="0F9B9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F7C"/>
              </a:solidFill>
            </a:endParaRPr>
          </a:p>
        </p:txBody>
      </p:sp>
      <p:sp>
        <p:nvSpPr>
          <p:cNvPr id="32" name="Хорда 31"/>
          <p:cNvSpPr/>
          <p:nvPr userDrawn="1"/>
        </p:nvSpPr>
        <p:spPr>
          <a:xfrm>
            <a:off x="9643793" y="880794"/>
            <a:ext cx="5096413" cy="5096413"/>
          </a:xfrm>
          <a:prstGeom prst="chord">
            <a:avLst>
              <a:gd name="adj1" fmla="val 5394475"/>
              <a:gd name="adj2" fmla="val 16200000"/>
            </a:avLst>
          </a:prstGeom>
          <a:gradFill flip="none" rotWithShape="1">
            <a:gsLst>
              <a:gs pos="0">
                <a:srgbClr val="00D07C"/>
              </a:gs>
              <a:gs pos="71000">
                <a:srgbClr val="0F9B9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ru-RU">
              <a:solidFill>
                <a:srgbClr val="00CF7C"/>
              </a:solidFill>
            </a:endParaRPr>
          </a:p>
        </p:txBody>
      </p:sp>
      <p:sp>
        <p:nvSpPr>
          <p:cNvPr id="11" name="object 6"/>
          <p:cNvSpPr/>
          <p:nvPr userDrawn="1"/>
        </p:nvSpPr>
        <p:spPr>
          <a:xfrm>
            <a:off x="543826" y="3055455"/>
            <a:ext cx="10193763" cy="0"/>
          </a:xfrm>
          <a:custGeom>
            <a:avLst/>
            <a:gdLst/>
            <a:ahLst/>
            <a:cxnLst/>
            <a:rect l="l" t="t" r="r" b="b"/>
            <a:pathLst>
              <a:path w="8264817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7"/>
          <p:cNvSpPr/>
          <p:nvPr userDrawn="1"/>
        </p:nvSpPr>
        <p:spPr>
          <a:xfrm flipV="1">
            <a:off x="863128" y="3444881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8"/>
          <p:cNvSpPr/>
          <p:nvPr userDrawn="1"/>
        </p:nvSpPr>
        <p:spPr>
          <a:xfrm>
            <a:off x="847675" y="5804194"/>
            <a:ext cx="10209224" cy="0"/>
          </a:xfrm>
          <a:custGeom>
            <a:avLst/>
            <a:gdLst/>
            <a:ahLst/>
            <a:cxnLst/>
            <a:rect l="l" t="t" r="r" b="b"/>
            <a:pathLst>
              <a:path w="8277352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543417" y="5221410"/>
            <a:ext cx="10194170" cy="0"/>
          </a:xfrm>
          <a:custGeom>
            <a:avLst/>
            <a:gdLst/>
            <a:ahLst/>
            <a:cxnLst/>
            <a:rect l="l" t="t" r="r" b="b"/>
            <a:pathLst>
              <a:path w="8265147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847668" y="5221413"/>
            <a:ext cx="10515600" cy="582785"/>
            <a:chOff x="847668" y="5221413"/>
            <a:chExt cx="10209239" cy="582785"/>
          </a:xfrm>
        </p:grpSpPr>
        <p:sp>
          <p:nvSpPr>
            <p:cNvPr id="16" name="object 9"/>
            <p:cNvSpPr/>
            <p:nvPr/>
          </p:nvSpPr>
          <p:spPr>
            <a:xfrm>
              <a:off x="847668" y="5804198"/>
              <a:ext cx="10209239" cy="0"/>
            </a:xfrm>
            <a:custGeom>
              <a:avLst/>
              <a:gdLst/>
              <a:ahLst/>
              <a:cxnLst/>
              <a:rect l="l" t="t" r="r" b="b"/>
              <a:pathLst>
                <a:path w="8277364">
                  <a:moveTo>
                    <a:pt x="8277364" y="0"/>
                  </a:moveTo>
                  <a:lnTo>
                    <a:pt x="0" y="0"/>
                  </a:lnTo>
                </a:path>
              </a:pathLst>
            </a:custGeom>
            <a:ln w="11836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" name="object 11"/>
            <p:cNvSpPr/>
            <p:nvPr/>
          </p:nvSpPr>
          <p:spPr>
            <a:xfrm>
              <a:off x="862737" y="5221413"/>
              <a:ext cx="10194170" cy="0"/>
            </a:xfrm>
            <a:custGeom>
              <a:avLst/>
              <a:gdLst/>
              <a:ahLst/>
              <a:cxnLst/>
              <a:rect l="l" t="t" r="r" b="b"/>
              <a:pathLst>
                <a:path w="8265147">
                  <a:moveTo>
                    <a:pt x="8265147" y="0"/>
                  </a:moveTo>
                  <a:lnTo>
                    <a:pt x="0" y="0"/>
                  </a:lnTo>
                </a:path>
              </a:pathLst>
            </a:custGeom>
            <a:ln w="11836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18" name="object 31"/>
          <p:cNvSpPr/>
          <p:nvPr userDrawn="1"/>
        </p:nvSpPr>
        <p:spPr>
          <a:xfrm>
            <a:off x="847660" y="6297048"/>
            <a:ext cx="1752027" cy="0"/>
          </a:xfrm>
          <a:custGeom>
            <a:avLst/>
            <a:gdLst/>
            <a:ahLst/>
            <a:cxnLst/>
            <a:rect l="l" t="t" r="r" b="b"/>
            <a:pathLst>
              <a:path w="1420494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32"/>
          <p:cNvSpPr/>
          <p:nvPr userDrawn="1"/>
        </p:nvSpPr>
        <p:spPr>
          <a:xfrm>
            <a:off x="847662" y="6297043"/>
            <a:ext cx="1752028" cy="0"/>
          </a:xfrm>
          <a:custGeom>
            <a:avLst/>
            <a:gdLst/>
            <a:ahLst/>
            <a:cxnLst/>
            <a:rect l="l" t="t" r="r" b="b"/>
            <a:pathLst>
              <a:path w="1420495">
                <a:moveTo>
                  <a:pt x="1420495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Дата 3"/>
          <p:cNvSpPr>
            <a:spLocks noGrp="1"/>
          </p:cNvSpPr>
          <p:nvPr>
            <p:ph type="dt" sz="half" idx="2"/>
          </p:nvPr>
        </p:nvSpPr>
        <p:spPr>
          <a:xfrm>
            <a:off x="867228" y="5895537"/>
            <a:ext cx="17520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spc="0">
                <a:solidFill>
                  <a:schemeClr val="bg1"/>
                </a:solidFill>
                <a:latin typeface="Helvetica" panose="00000500000000000000" pitchFamily="50" charset="0"/>
                <a:ea typeface="Helvetica" panose="00000500000000000000" pitchFamily="50" charset="0"/>
              </a:defRPr>
            </a:lvl1pPr>
          </a:lstStyle>
          <a:p>
            <a:fld id="{8CCAFC31-1F41-4E45-A7E9-876BCF04D18C}" type="datetime1">
              <a:rPr lang="ru-RU" smtClean="0"/>
              <a:t>02.10.2021</a:t>
            </a:fld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63128" y="3708549"/>
            <a:ext cx="104906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174" y="560951"/>
            <a:ext cx="2172980" cy="2172980"/>
          </a:xfrm>
          <a:prstGeom prst="rect">
            <a:avLst/>
          </a:prstGeom>
        </p:spPr>
      </p:pic>
      <p:sp>
        <p:nvSpPr>
          <p:cNvPr id="27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Текст 27"/>
          <p:cNvSpPr>
            <a:spLocks noGrp="1"/>
          </p:cNvSpPr>
          <p:nvPr>
            <p:ph type="body" idx="1"/>
          </p:nvPr>
        </p:nvSpPr>
        <p:spPr>
          <a:xfrm>
            <a:off x="847660" y="5308332"/>
            <a:ext cx="10506140" cy="4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Helvetica" panose="00000500000000000000" pitchFamily="50" charset="0"/>
          <a:ea typeface="Helvetica" panose="00000500000000000000" pitchFamily="50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Helvetica" panose="00000500000000000000" pitchFamily="50" charset="0"/>
          <a:ea typeface="Helvetica" panose="00000500000000000000" pitchFamily="50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" b="6921"/>
          <a:stretch>
            <a:fillRect/>
          </a:stretch>
        </p:blipFill>
        <p:spPr>
          <a:xfrm>
            <a:off x="0" y="-1"/>
            <a:ext cx="12240975" cy="68580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6939" y="560951"/>
            <a:ext cx="1266268" cy="1266268"/>
          </a:xfrm>
          <a:prstGeom prst="rect">
            <a:avLst/>
          </a:prstGeom>
        </p:spPr>
      </p:pic>
      <p:sp>
        <p:nvSpPr>
          <p:cNvPr id="27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object 7"/>
          <p:cNvSpPr/>
          <p:nvPr userDrawn="1"/>
        </p:nvSpPr>
        <p:spPr>
          <a:xfrm flipV="1">
            <a:off x="863128" y="2156558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7"/>
          <p:cNvSpPr/>
          <p:nvPr userDrawn="1"/>
        </p:nvSpPr>
        <p:spPr>
          <a:xfrm flipV="1">
            <a:off x="863128" y="4068925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43" name="Группа 42"/>
          <p:cNvGrpSpPr/>
          <p:nvPr userDrawn="1"/>
        </p:nvGrpSpPr>
        <p:grpSpPr>
          <a:xfrm>
            <a:off x="1027127" y="3312241"/>
            <a:ext cx="2173273" cy="500272"/>
            <a:chOff x="6582453" y="-6086466"/>
            <a:chExt cx="2540012" cy="584693"/>
          </a:xfrm>
        </p:grpSpPr>
        <p:sp>
          <p:nvSpPr>
            <p:cNvPr id="44" name="Полилиния: фигура 43"/>
            <p:cNvSpPr/>
            <p:nvPr/>
          </p:nvSpPr>
          <p:spPr>
            <a:xfrm>
              <a:off x="6582453" y="-6086466"/>
              <a:ext cx="465853" cy="500713"/>
            </a:xfrm>
            <a:custGeom>
              <a:avLst/>
              <a:gdLst>
                <a:gd name="connsiteX0" fmla="*/ 0 w 465853"/>
                <a:gd name="connsiteY0" fmla="*/ 251941 h 500713"/>
                <a:gd name="connsiteX1" fmla="*/ 69720 w 465853"/>
                <a:gd name="connsiteY1" fmla="*/ 69720 h 500713"/>
                <a:gd name="connsiteX2" fmla="*/ 247187 w 465853"/>
                <a:gd name="connsiteY2" fmla="*/ 0 h 500713"/>
                <a:gd name="connsiteX3" fmla="*/ 378704 w 465853"/>
                <a:gd name="connsiteY3" fmla="*/ 38029 h 500713"/>
                <a:gd name="connsiteX4" fmla="*/ 461100 w 465853"/>
                <a:gd name="connsiteY4" fmla="*/ 142608 h 500713"/>
                <a:gd name="connsiteX5" fmla="*/ 426240 w 465853"/>
                <a:gd name="connsiteY5" fmla="*/ 142608 h 500713"/>
                <a:gd name="connsiteX6" fmla="*/ 353352 w 465853"/>
                <a:gd name="connsiteY6" fmla="*/ 61797 h 500713"/>
                <a:gd name="connsiteX7" fmla="*/ 245603 w 465853"/>
                <a:gd name="connsiteY7" fmla="*/ 33275 h 500713"/>
                <a:gd name="connsiteX8" fmla="*/ 95072 w 465853"/>
                <a:gd name="connsiteY8" fmla="*/ 93488 h 500713"/>
                <a:gd name="connsiteX9" fmla="*/ 36444 w 465853"/>
                <a:gd name="connsiteY9" fmla="*/ 250357 h 500713"/>
                <a:gd name="connsiteX10" fmla="*/ 95072 w 465853"/>
                <a:gd name="connsiteY10" fmla="*/ 405641 h 500713"/>
                <a:gd name="connsiteX11" fmla="*/ 247187 w 465853"/>
                <a:gd name="connsiteY11" fmla="*/ 467438 h 500713"/>
                <a:gd name="connsiteX12" fmla="*/ 358105 w 465853"/>
                <a:gd name="connsiteY12" fmla="*/ 435748 h 500713"/>
                <a:gd name="connsiteX13" fmla="*/ 430994 w 465853"/>
                <a:gd name="connsiteY13" fmla="*/ 348598 h 500713"/>
                <a:gd name="connsiteX14" fmla="*/ 465854 w 465853"/>
                <a:gd name="connsiteY14" fmla="*/ 348598 h 500713"/>
                <a:gd name="connsiteX15" fmla="*/ 383458 w 465853"/>
                <a:gd name="connsiteY15" fmla="*/ 461100 h 500713"/>
                <a:gd name="connsiteX16" fmla="*/ 248772 w 465853"/>
                <a:gd name="connsiteY16" fmla="*/ 500714 h 500713"/>
                <a:gd name="connsiteX17" fmla="*/ 72888 w 465853"/>
                <a:gd name="connsiteY17" fmla="*/ 430994 h 500713"/>
                <a:gd name="connsiteX18" fmla="*/ 0 w 465853"/>
                <a:gd name="connsiteY18" fmla="*/ 251941 h 50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853" h="500713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3" y="0"/>
                    <a:pt x="247187" y="0"/>
                  </a:cubicBezTo>
                  <a:cubicBezTo>
                    <a:pt x="296308" y="1585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2" y="80811"/>
                    <a:pt x="353352" y="61797"/>
                  </a:cubicBezTo>
                  <a:cubicBezTo>
                    <a:pt x="321661" y="42782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5"/>
                    <a:pt x="36444" y="250357"/>
                  </a:cubicBezTo>
                  <a:cubicBezTo>
                    <a:pt x="36444" y="313738"/>
                    <a:pt x="55459" y="364443"/>
                    <a:pt x="95072" y="405641"/>
                  </a:cubicBezTo>
                  <a:cubicBezTo>
                    <a:pt x="134686" y="446839"/>
                    <a:pt x="185391" y="467438"/>
                    <a:pt x="247187" y="467438"/>
                  </a:cubicBezTo>
                  <a:cubicBezTo>
                    <a:pt x="288385" y="467438"/>
                    <a:pt x="324830" y="456347"/>
                    <a:pt x="358105" y="435748"/>
                  </a:cubicBezTo>
                  <a:cubicBezTo>
                    <a:pt x="391380" y="415149"/>
                    <a:pt x="415148" y="386627"/>
                    <a:pt x="430994" y="348598"/>
                  </a:cubicBezTo>
                  <a:lnTo>
                    <a:pt x="465854" y="348598"/>
                  </a:lnTo>
                  <a:cubicBezTo>
                    <a:pt x="450008" y="396134"/>
                    <a:pt x="423071" y="434163"/>
                    <a:pt x="383458" y="461100"/>
                  </a:cubicBezTo>
                  <a:cubicBezTo>
                    <a:pt x="343844" y="488037"/>
                    <a:pt x="297893" y="500714"/>
                    <a:pt x="248772" y="500714"/>
                  </a:cubicBezTo>
                  <a:cubicBezTo>
                    <a:pt x="177468" y="500714"/>
                    <a:pt x="118840" y="476946"/>
                    <a:pt x="72888" y="430994"/>
                  </a:cubicBezTo>
                  <a:cubicBezTo>
                    <a:pt x="23768" y="386627"/>
                    <a:pt x="0" y="326415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/>
            <p:cNvSpPr/>
            <p:nvPr/>
          </p:nvSpPr>
          <p:spPr>
            <a:xfrm>
              <a:off x="7200422" y="-6080128"/>
              <a:ext cx="359689" cy="491206"/>
            </a:xfrm>
            <a:custGeom>
              <a:avLst/>
              <a:gdLst>
                <a:gd name="connsiteX0" fmla="*/ 34860 w 359689"/>
                <a:gd name="connsiteY0" fmla="*/ 491206 h 491206"/>
                <a:gd name="connsiteX1" fmla="*/ 0 w 359689"/>
                <a:gd name="connsiteY1" fmla="*/ 491206 h 491206"/>
                <a:gd name="connsiteX2" fmla="*/ 0 w 359689"/>
                <a:gd name="connsiteY2" fmla="*/ 0 h 491206"/>
                <a:gd name="connsiteX3" fmla="*/ 60212 w 359689"/>
                <a:gd name="connsiteY3" fmla="*/ 0 h 491206"/>
                <a:gd name="connsiteX4" fmla="*/ 131516 w 359689"/>
                <a:gd name="connsiteY4" fmla="*/ 0 h 491206"/>
                <a:gd name="connsiteX5" fmla="*/ 190144 w 359689"/>
                <a:gd name="connsiteY5" fmla="*/ 0 h 491206"/>
                <a:gd name="connsiteX6" fmla="*/ 312153 w 359689"/>
                <a:gd name="connsiteY6" fmla="*/ 45952 h 491206"/>
                <a:gd name="connsiteX7" fmla="*/ 359690 w 359689"/>
                <a:gd name="connsiteY7" fmla="*/ 163207 h 491206"/>
                <a:gd name="connsiteX8" fmla="*/ 312153 w 359689"/>
                <a:gd name="connsiteY8" fmla="*/ 278878 h 491206"/>
                <a:gd name="connsiteX9" fmla="*/ 190144 w 359689"/>
                <a:gd name="connsiteY9" fmla="*/ 324830 h 491206"/>
                <a:gd name="connsiteX10" fmla="*/ 34860 w 359689"/>
                <a:gd name="connsiteY10" fmla="*/ 324830 h 491206"/>
                <a:gd name="connsiteX11" fmla="*/ 34860 w 359689"/>
                <a:gd name="connsiteY11" fmla="*/ 491206 h 491206"/>
                <a:gd name="connsiteX12" fmla="*/ 34860 w 359689"/>
                <a:gd name="connsiteY12" fmla="*/ 293139 h 491206"/>
                <a:gd name="connsiteX13" fmla="*/ 190144 w 359689"/>
                <a:gd name="connsiteY13" fmla="*/ 293139 h 491206"/>
                <a:gd name="connsiteX14" fmla="*/ 286801 w 359689"/>
                <a:gd name="connsiteY14" fmla="*/ 256695 h 491206"/>
                <a:gd name="connsiteX15" fmla="*/ 326414 w 359689"/>
                <a:gd name="connsiteY15" fmla="*/ 163207 h 491206"/>
                <a:gd name="connsiteX16" fmla="*/ 288385 w 359689"/>
                <a:gd name="connsiteY16" fmla="*/ 69720 h 491206"/>
                <a:gd name="connsiteX17" fmla="*/ 191729 w 359689"/>
                <a:gd name="connsiteY17" fmla="*/ 33275 h 491206"/>
                <a:gd name="connsiteX18" fmla="*/ 36444 w 359689"/>
                <a:gd name="connsiteY18" fmla="*/ 33275 h 491206"/>
                <a:gd name="connsiteX19" fmla="*/ 36444 w 359689"/>
                <a:gd name="connsiteY19" fmla="*/ 293139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689" h="491206">
                  <a:moveTo>
                    <a:pt x="34860" y="491206"/>
                  </a:moveTo>
                  <a:lnTo>
                    <a:pt x="0" y="491206"/>
                  </a:lnTo>
                  <a:lnTo>
                    <a:pt x="0" y="0"/>
                  </a:lnTo>
                  <a:cubicBezTo>
                    <a:pt x="14261" y="0"/>
                    <a:pt x="33275" y="0"/>
                    <a:pt x="60212" y="0"/>
                  </a:cubicBezTo>
                  <a:cubicBezTo>
                    <a:pt x="87150" y="0"/>
                    <a:pt x="109333" y="0"/>
                    <a:pt x="131516" y="0"/>
                  </a:cubicBezTo>
                  <a:cubicBezTo>
                    <a:pt x="152115" y="0"/>
                    <a:pt x="172714" y="0"/>
                    <a:pt x="190144" y="0"/>
                  </a:cubicBezTo>
                  <a:cubicBezTo>
                    <a:pt x="239265" y="0"/>
                    <a:pt x="280463" y="15845"/>
                    <a:pt x="312153" y="45952"/>
                  </a:cubicBezTo>
                  <a:cubicBezTo>
                    <a:pt x="343844" y="76058"/>
                    <a:pt x="359690" y="115671"/>
                    <a:pt x="359690" y="163207"/>
                  </a:cubicBezTo>
                  <a:cubicBezTo>
                    <a:pt x="359690" y="210743"/>
                    <a:pt x="343844" y="248772"/>
                    <a:pt x="312153" y="278878"/>
                  </a:cubicBezTo>
                  <a:cubicBezTo>
                    <a:pt x="280463" y="308985"/>
                    <a:pt x="239265" y="324830"/>
                    <a:pt x="190144" y="324830"/>
                  </a:cubicBezTo>
                  <a:lnTo>
                    <a:pt x="34860" y="324830"/>
                  </a:lnTo>
                  <a:lnTo>
                    <a:pt x="34860" y="491206"/>
                  </a:lnTo>
                  <a:close/>
                  <a:moveTo>
                    <a:pt x="34860" y="293139"/>
                  </a:moveTo>
                  <a:lnTo>
                    <a:pt x="190144" y="293139"/>
                  </a:lnTo>
                  <a:cubicBezTo>
                    <a:pt x="228173" y="293139"/>
                    <a:pt x="259864" y="280463"/>
                    <a:pt x="286801" y="256695"/>
                  </a:cubicBezTo>
                  <a:cubicBezTo>
                    <a:pt x="312153" y="232927"/>
                    <a:pt x="326414" y="201236"/>
                    <a:pt x="326414" y="163207"/>
                  </a:cubicBezTo>
                  <a:cubicBezTo>
                    <a:pt x="326414" y="125178"/>
                    <a:pt x="313738" y="93488"/>
                    <a:pt x="288385" y="69720"/>
                  </a:cubicBezTo>
                  <a:cubicBezTo>
                    <a:pt x="263033" y="45952"/>
                    <a:pt x="231342" y="33275"/>
                    <a:pt x="191729" y="33275"/>
                  </a:cubicBezTo>
                  <a:lnTo>
                    <a:pt x="36444" y="33275"/>
                  </a:lnTo>
                  <a:lnTo>
                    <a:pt x="36444" y="293139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/>
            <p:cNvSpPr/>
            <p:nvPr/>
          </p:nvSpPr>
          <p:spPr>
            <a:xfrm>
              <a:off x="7707474" y="-6078543"/>
              <a:ext cx="285216" cy="491206"/>
            </a:xfrm>
            <a:custGeom>
              <a:avLst/>
              <a:gdLst>
                <a:gd name="connsiteX0" fmla="*/ 282047 w 285216"/>
                <a:gd name="connsiteY0" fmla="*/ 0 h 491206"/>
                <a:gd name="connsiteX1" fmla="*/ 282047 w 285216"/>
                <a:gd name="connsiteY1" fmla="*/ 31691 h 491206"/>
                <a:gd name="connsiteX2" fmla="*/ 34860 w 285216"/>
                <a:gd name="connsiteY2" fmla="*/ 31691 h 491206"/>
                <a:gd name="connsiteX3" fmla="*/ 34860 w 285216"/>
                <a:gd name="connsiteY3" fmla="*/ 221835 h 491206"/>
                <a:gd name="connsiteX4" fmla="*/ 272540 w 285216"/>
                <a:gd name="connsiteY4" fmla="*/ 221835 h 491206"/>
                <a:gd name="connsiteX5" fmla="*/ 272540 w 285216"/>
                <a:gd name="connsiteY5" fmla="*/ 253526 h 491206"/>
                <a:gd name="connsiteX6" fmla="*/ 34860 w 285216"/>
                <a:gd name="connsiteY6" fmla="*/ 253526 h 491206"/>
                <a:gd name="connsiteX7" fmla="*/ 34860 w 285216"/>
                <a:gd name="connsiteY7" fmla="*/ 457931 h 491206"/>
                <a:gd name="connsiteX8" fmla="*/ 285217 w 285216"/>
                <a:gd name="connsiteY8" fmla="*/ 457931 h 491206"/>
                <a:gd name="connsiteX9" fmla="*/ 285217 w 285216"/>
                <a:gd name="connsiteY9" fmla="*/ 491206 h 491206"/>
                <a:gd name="connsiteX10" fmla="*/ 0 w 285216"/>
                <a:gd name="connsiteY10" fmla="*/ 491206 h 491206"/>
                <a:gd name="connsiteX11" fmla="*/ 0 w 285216"/>
                <a:gd name="connsiteY11" fmla="*/ 0 h 491206"/>
                <a:gd name="connsiteX12" fmla="*/ 282047 w 285216"/>
                <a:gd name="connsiteY12" fmla="*/ 0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216" h="491206">
                  <a:moveTo>
                    <a:pt x="282047" y="0"/>
                  </a:moveTo>
                  <a:lnTo>
                    <a:pt x="282047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7" y="0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/>
            <p:cNvSpPr/>
            <p:nvPr/>
          </p:nvSpPr>
          <p:spPr>
            <a:xfrm>
              <a:off x="8105192" y="-6080128"/>
              <a:ext cx="454762" cy="578355"/>
            </a:xfrm>
            <a:custGeom>
              <a:avLst/>
              <a:gdLst>
                <a:gd name="connsiteX0" fmla="*/ 0 w 454762"/>
                <a:gd name="connsiteY0" fmla="*/ 459516 h 578355"/>
                <a:gd name="connsiteX1" fmla="*/ 15845 w 454762"/>
                <a:gd name="connsiteY1" fmla="*/ 459516 h 578355"/>
                <a:gd name="connsiteX2" fmla="*/ 66551 w 454762"/>
                <a:gd name="connsiteY2" fmla="*/ 438917 h 578355"/>
                <a:gd name="connsiteX3" fmla="*/ 85565 w 454762"/>
                <a:gd name="connsiteY3" fmla="*/ 373951 h 578355"/>
                <a:gd name="connsiteX4" fmla="*/ 128348 w 454762"/>
                <a:gd name="connsiteY4" fmla="*/ 0 h 578355"/>
                <a:gd name="connsiteX5" fmla="*/ 399304 w 454762"/>
                <a:gd name="connsiteY5" fmla="*/ 0 h 578355"/>
                <a:gd name="connsiteX6" fmla="*/ 399304 w 454762"/>
                <a:gd name="connsiteY6" fmla="*/ 459516 h 578355"/>
                <a:gd name="connsiteX7" fmla="*/ 454762 w 454762"/>
                <a:gd name="connsiteY7" fmla="*/ 459516 h 578355"/>
                <a:gd name="connsiteX8" fmla="*/ 454762 w 454762"/>
                <a:gd name="connsiteY8" fmla="*/ 578356 h 578355"/>
                <a:gd name="connsiteX9" fmla="*/ 424656 w 454762"/>
                <a:gd name="connsiteY9" fmla="*/ 578356 h 578355"/>
                <a:gd name="connsiteX10" fmla="*/ 424656 w 454762"/>
                <a:gd name="connsiteY10" fmla="*/ 491206 h 578355"/>
                <a:gd name="connsiteX11" fmla="*/ 30107 w 454762"/>
                <a:gd name="connsiteY11" fmla="*/ 491206 h 578355"/>
                <a:gd name="connsiteX12" fmla="*/ 30107 w 454762"/>
                <a:gd name="connsiteY12" fmla="*/ 578356 h 578355"/>
                <a:gd name="connsiteX13" fmla="*/ 1585 w 454762"/>
                <a:gd name="connsiteY13" fmla="*/ 578356 h 578355"/>
                <a:gd name="connsiteX14" fmla="*/ 1585 w 454762"/>
                <a:gd name="connsiteY14" fmla="*/ 459516 h 578355"/>
                <a:gd name="connsiteX15" fmla="*/ 158454 w 454762"/>
                <a:gd name="connsiteY15" fmla="*/ 31691 h 578355"/>
                <a:gd name="connsiteX16" fmla="*/ 120425 w 454762"/>
                <a:gd name="connsiteY16" fmla="*/ 375535 h 578355"/>
                <a:gd name="connsiteX17" fmla="*/ 83981 w 454762"/>
                <a:gd name="connsiteY17" fmla="*/ 459516 h 578355"/>
                <a:gd name="connsiteX18" fmla="*/ 364444 w 454762"/>
                <a:gd name="connsiteY18" fmla="*/ 459516 h 578355"/>
                <a:gd name="connsiteX19" fmla="*/ 364444 w 454762"/>
                <a:gd name="connsiteY19" fmla="*/ 31691 h 578355"/>
                <a:gd name="connsiteX20" fmla="*/ 158454 w 454762"/>
                <a:gd name="connsiteY20" fmla="*/ 31691 h 5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762" h="578355">
                  <a:moveTo>
                    <a:pt x="0" y="459516"/>
                  </a:moveTo>
                  <a:lnTo>
                    <a:pt x="15845" y="459516"/>
                  </a:lnTo>
                  <a:cubicBezTo>
                    <a:pt x="41198" y="459516"/>
                    <a:pt x="58628" y="453178"/>
                    <a:pt x="66551" y="438917"/>
                  </a:cubicBezTo>
                  <a:cubicBezTo>
                    <a:pt x="76058" y="424656"/>
                    <a:pt x="82396" y="404057"/>
                    <a:pt x="85565" y="373951"/>
                  </a:cubicBezTo>
                  <a:lnTo>
                    <a:pt x="128348" y="0"/>
                  </a:lnTo>
                  <a:lnTo>
                    <a:pt x="399304" y="0"/>
                  </a:lnTo>
                  <a:lnTo>
                    <a:pt x="399304" y="459516"/>
                  </a:lnTo>
                  <a:lnTo>
                    <a:pt x="454762" y="459516"/>
                  </a:lnTo>
                  <a:lnTo>
                    <a:pt x="454762" y="578356"/>
                  </a:lnTo>
                  <a:lnTo>
                    <a:pt x="424656" y="578356"/>
                  </a:lnTo>
                  <a:lnTo>
                    <a:pt x="424656" y="491206"/>
                  </a:lnTo>
                  <a:lnTo>
                    <a:pt x="30107" y="491206"/>
                  </a:lnTo>
                  <a:lnTo>
                    <a:pt x="30107" y="578356"/>
                  </a:lnTo>
                  <a:lnTo>
                    <a:pt x="1585" y="578356"/>
                  </a:lnTo>
                  <a:lnTo>
                    <a:pt x="1585" y="459516"/>
                  </a:lnTo>
                  <a:close/>
                  <a:moveTo>
                    <a:pt x="158454" y="31691"/>
                  </a:moveTo>
                  <a:lnTo>
                    <a:pt x="120425" y="375535"/>
                  </a:lnTo>
                  <a:cubicBezTo>
                    <a:pt x="115671" y="419902"/>
                    <a:pt x="102995" y="448424"/>
                    <a:pt x="83981" y="459516"/>
                  </a:cubicBezTo>
                  <a:lnTo>
                    <a:pt x="364444" y="459516"/>
                  </a:lnTo>
                  <a:lnTo>
                    <a:pt x="364444" y="31691"/>
                  </a:lnTo>
                  <a:lnTo>
                    <a:pt x="158454" y="3169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/>
            <p:cNvSpPr/>
            <p:nvPr/>
          </p:nvSpPr>
          <p:spPr>
            <a:xfrm>
              <a:off x="8648689" y="-6081712"/>
              <a:ext cx="473776" cy="492790"/>
            </a:xfrm>
            <a:custGeom>
              <a:avLst/>
              <a:gdLst>
                <a:gd name="connsiteX0" fmla="*/ 369197 w 473776"/>
                <a:gd name="connsiteY0" fmla="*/ 351767 h 492790"/>
                <a:gd name="connsiteX1" fmla="*/ 102995 w 473776"/>
                <a:gd name="connsiteY1" fmla="*/ 351767 h 492790"/>
                <a:gd name="connsiteX2" fmla="*/ 36444 w 473776"/>
                <a:gd name="connsiteY2" fmla="*/ 492791 h 492790"/>
                <a:gd name="connsiteX3" fmla="*/ 0 w 473776"/>
                <a:gd name="connsiteY3" fmla="*/ 492791 h 492790"/>
                <a:gd name="connsiteX4" fmla="*/ 0 w 473776"/>
                <a:gd name="connsiteY4" fmla="*/ 488037 h 492790"/>
                <a:gd name="connsiteX5" fmla="*/ 229758 w 473776"/>
                <a:gd name="connsiteY5" fmla="*/ 0 h 492790"/>
                <a:gd name="connsiteX6" fmla="*/ 245603 w 473776"/>
                <a:gd name="connsiteY6" fmla="*/ 0 h 492790"/>
                <a:gd name="connsiteX7" fmla="*/ 473776 w 473776"/>
                <a:gd name="connsiteY7" fmla="*/ 488037 h 492790"/>
                <a:gd name="connsiteX8" fmla="*/ 473776 w 473776"/>
                <a:gd name="connsiteY8" fmla="*/ 492791 h 492790"/>
                <a:gd name="connsiteX9" fmla="*/ 437332 w 473776"/>
                <a:gd name="connsiteY9" fmla="*/ 492791 h 492790"/>
                <a:gd name="connsiteX10" fmla="*/ 369197 w 473776"/>
                <a:gd name="connsiteY10" fmla="*/ 351767 h 492790"/>
                <a:gd name="connsiteX11" fmla="*/ 237681 w 473776"/>
                <a:gd name="connsiteY11" fmla="*/ 61797 h 492790"/>
                <a:gd name="connsiteX12" fmla="*/ 115671 w 473776"/>
                <a:gd name="connsiteY12" fmla="*/ 320076 h 492790"/>
                <a:gd name="connsiteX13" fmla="*/ 358105 w 473776"/>
                <a:gd name="connsiteY13" fmla="*/ 320076 h 492790"/>
                <a:gd name="connsiteX14" fmla="*/ 237681 w 473776"/>
                <a:gd name="connsiteY14" fmla="*/ 61797 h 49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776" h="49279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6"/>
                  </a:lnTo>
                  <a:lnTo>
                    <a:pt x="358105" y="320076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8" name="Группа 57"/>
          <p:cNvGrpSpPr/>
          <p:nvPr userDrawn="1"/>
        </p:nvGrpSpPr>
        <p:grpSpPr>
          <a:xfrm>
            <a:off x="1041348" y="2574754"/>
            <a:ext cx="4625832" cy="498917"/>
            <a:chOff x="979530" y="-3162995"/>
            <a:chExt cx="5406439" cy="583109"/>
          </a:xfrm>
        </p:grpSpPr>
        <p:sp>
          <p:nvSpPr>
            <p:cNvPr id="59" name="Полилиния: фигура 58"/>
            <p:cNvSpPr/>
            <p:nvPr/>
          </p:nvSpPr>
          <p:spPr>
            <a:xfrm>
              <a:off x="979530" y="-3162995"/>
              <a:ext cx="465853" cy="500713"/>
            </a:xfrm>
            <a:custGeom>
              <a:avLst/>
              <a:gdLst>
                <a:gd name="connsiteX0" fmla="*/ 0 w 465853"/>
                <a:gd name="connsiteY0" fmla="*/ 251941 h 500713"/>
                <a:gd name="connsiteX1" fmla="*/ 69720 w 465853"/>
                <a:gd name="connsiteY1" fmla="*/ 69720 h 500713"/>
                <a:gd name="connsiteX2" fmla="*/ 247188 w 465853"/>
                <a:gd name="connsiteY2" fmla="*/ 0 h 500713"/>
                <a:gd name="connsiteX3" fmla="*/ 378704 w 465853"/>
                <a:gd name="connsiteY3" fmla="*/ 38029 h 500713"/>
                <a:gd name="connsiteX4" fmla="*/ 461100 w 465853"/>
                <a:gd name="connsiteY4" fmla="*/ 142608 h 500713"/>
                <a:gd name="connsiteX5" fmla="*/ 426240 w 465853"/>
                <a:gd name="connsiteY5" fmla="*/ 142608 h 500713"/>
                <a:gd name="connsiteX6" fmla="*/ 353352 w 465853"/>
                <a:gd name="connsiteY6" fmla="*/ 61797 h 500713"/>
                <a:gd name="connsiteX7" fmla="*/ 245603 w 465853"/>
                <a:gd name="connsiteY7" fmla="*/ 33275 h 500713"/>
                <a:gd name="connsiteX8" fmla="*/ 95072 w 465853"/>
                <a:gd name="connsiteY8" fmla="*/ 93488 h 500713"/>
                <a:gd name="connsiteX9" fmla="*/ 36444 w 465853"/>
                <a:gd name="connsiteY9" fmla="*/ 250357 h 500713"/>
                <a:gd name="connsiteX10" fmla="*/ 95072 w 465853"/>
                <a:gd name="connsiteY10" fmla="*/ 405641 h 500713"/>
                <a:gd name="connsiteX11" fmla="*/ 247188 w 465853"/>
                <a:gd name="connsiteY11" fmla="*/ 467438 h 500713"/>
                <a:gd name="connsiteX12" fmla="*/ 358105 w 465853"/>
                <a:gd name="connsiteY12" fmla="*/ 435748 h 500713"/>
                <a:gd name="connsiteX13" fmla="*/ 430994 w 465853"/>
                <a:gd name="connsiteY13" fmla="*/ 348598 h 500713"/>
                <a:gd name="connsiteX14" fmla="*/ 465854 w 465853"/>
                <a:gd name="connsiteY14" fmla="*/ 348598 h 500713"/>
                <a:gd name="connsiteX15" fmla="*/ 383458 w 465853"/>
                <a:gd name="connsiteY15" fmla="*/ 461100 h 500713"/>
                <a:gd name="connsiteX16" fmla="*/ 248772 w 465853"/>
                <a:gd name="connsiteY16" fmla="*/ 500714 h 500713"/>
                <a:gd name="connsiteX17" fmla="*/ 72889 w 465853"/>
                <a:gd name="connsiteY17" fmla="*/ 430994 h 500713"/>
                <a:gd name="connsiteX18" fmla="*/ 0 w 465853"/>
                <a:gd name="connsiteY18" fmla="*/ 251941 h 50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853" h="500713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4" y="0"/>
                    <a:pt x="247188" y="0"/>
                  </a:cubicBezTo>
                  <a:cubicBezTo>
                    <a:pt x="296308" y="1584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2" y="80811"/>
                    <a:pt x="353352" y="61797"/>
                  </a:cubicBezTo>
                  <a:cubicBezTo>
                    <a:pt x="321661" y="42782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5"/>
                    <a:pt x="36444" y="250357"/>
                  </a:cubicBezTo>
                  <a:cubicBezTo>
                    <a:pt x="36444" y="313738"/>
                    <a:pt x="55459" y="364443"/>
                    <a:pt x="95072" y="405641"/>
                  </a:cubicBezTo>
                  <a:cubicBezTo>
                    <a:pt x="134686" y="446839"/>
                    <a:pt x="185391" y="467438"/>
                    <a:pt x="247188" y="467438"/>
                  </a:cubicBezTo>
                  <a:cubicBezTo>
                    <a:pt x="288386" y="467438"/>
                    <a:pt x="324830" y="456347"/>
                    <a:pt x="358105" y="435748"/>
                  </a:cubicBezTo>
                  <a:cubicBezTo>
                    <a:pt x="391381" y="415149"/>
                    <a:pt x="415149" y="386627"/>
                    <a:pt x="430994" y="348598"/>
                  </a:cubicBezTo>
                  <a:lnTo>
                    <a:pt x="465854" y="348598"/>
                  </a:lnTo>
                  <a:cubicBezTo>
                    <a:pt x="450009" y="396134"/>
                    <a:pt x="423071" y="434163"/>
                    <a:pt x="383458" y="461100"/>
                  </a:cubicBezTo>
                  <a:cubicBezTo>
                    <a:pt x="343845" y="488037"/>
                    <a:pt x="297893" y="500714"/>
                    <a:pt x="248772" y="500714"/>
                  </a:cubicBezTo>
                  <a:cubicBezTo>
                    <a:pt x="177468" y="500714"/>
                    <a:pt x="118840" y="476945"/>
                    <a:pt x="72889" y="430994"/>
                  </a:cubicBezTo>
                  <a:cubicBezTo>
                    <a:pt x="22184" y="386627"/>
                    <a:pt x="0" y="326414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/>
            <p:cNvSpPr/>
            <p:nvPr/>
          </p:nvSpPr>
          <p:spPr>
            <a:xfrm>
              <a:off x="1564224" y="-3161411"/>
              <a:ext cx="495960" cy="503882"/>
            </a:xfrm>
            <a:custGeom>
              <a:avLst/>
              <a:gdLst>
                <a:gd name="connsiteX0" fmla="*/ 495960 w 495960"/>
                <a:gd name="connsiteY0" fmla="*/ 250357 h 503882"/>
                <a:gd name="connsiteX1" fmla="*/ 426240 w 495960"/>
                <a:gd name="connsiteY1" fmla="*/ 432579 h 503882"/>
                <a:gd name="connsiteX2" fmla="*/ 247188 w 495960"/>
                <a:gd name="connsiteY2" fmla="*/ 503883 h 503882"/>
                <a:gd name="connsiteX3" fmla="*/ 69720 w 495960"/>
                <a:gd name="connsiteY3" fmla="*/ 434163 h 503882"/>
                <a:gd name="connsiteX4" fmla="*/ 0 w 495960"/>
                <a:gd name="connsiteY4" fmla="*/ 251942 h 503882"/>
                <a:gd name="connsiteX5" fmla="*/ 69720 w 495960"/>
                <a:gd name="connsiteY5" fmla="*/ 69720 h 503882"/>
                <a:gd name="connsiteX6" fmla="*/ 247188 w 495960"/>
                <a:gd name="connsiteY6" fmla="*/ 0 h 503882"/>
                <a:gd name="connsiteX7" fmla="*/ 426240 w 495960"/>
                <a:gd name="connsiteY7" fmla="*/ 69720 h 503882"/>
                <a:gd name="connsiteX8" fmla="*/ 495960 w 495960"/>
                <a:gd name="connsiteY8" fmla="*/ 250357 h 503882"/>
                <a:gd name="connsiteX9" fmla="*/ 96657 w 495960"/>
                <a:gd name="connsiteY9" fmla="*/ 93488 h 503882"/>
                <a:gd name="connsiteX10" fmla="*/ 36444 w 495960"/>
                <a:gd name="connsiteY10" fmla="*/ 251942 h 503882"/>
                <a:gd name="connsiteX11" fmla="*/ 96657 w 495960"/>
                <a:gd name="connsiteY11" fmla="*/ 410395 h 503882"/>
                <a:gd name="connsiteX12" fmla="*/ 248772 w 495960"/>
                <a:gd name="connsiteY12" fmla="*/ 472192 h 503882"/>
                <a:gd name="connsiteX13" fmla="*/ 400888 w 495960"/>
                <a:gd name="connsiteY13" fmla="*/ 410395 h 503882"/>
                <a:gd name="connsiteX14" fmla="*/ 461100 w 495960"/>
                <a:gd name="connsiteY14" fmla="*/ 251942 h 503882"/>
                <a:gd name="connsiteX15" fmla="*/ 400888 w 495960"/>
                <a:gd name="connsiteY15" fmla="*/ 93488 h 503882"/>
                <a:gd name="connsiteX16" fmla="*/ 248772 w 495960"/>
                <a:gd name="connsiteY16" fmla="*/ 31691 h 503882"/>
                <a:gd name="connsiteX17" fmla="*/ 96657 w 495960"/>
                <a:gd name="connsiteY17" fmla="*/ 93488 h 50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5960" h="503882">
                  <a:moveTo>
                    <a:pt x="495960" y="250357"/>
                  </a:moveTo>
                  <a:cubicBezTo>
                    <a:pt x="495960" y="324830"/>
                    <a:pt x="472192" y="385043"/>
                    <a:pt x="426240" y="432579"/>
                  </a:cubicBezTo>
                  <a:cubicBezTo>
                    <a:pt x="380289" y="480115"/>
                    <a:pt x="320076" y="503883"/>
                    <a:pt x="247188" y="503883"/>
                  </a:cubicBezTo>
                  <a:cubicBezTo>
                    <a:pt x="175884" y="503883"/>
                    <a:pt x="115671" y="480115"/>
                    <a:pt x="69720" y="434163"/>
                  </a:cubicBezTo>
                  <a:cubicBezTo>
                    <a:pt x="23768" y="388212"/>
                    <a:pt x="0" y="326415"/>
                    <a:pt x="0" y="251942"/>
                  </a:cubicBezTo>
                  <a:cubicBezTo>
                    <a:pt x="0" y="177468"/>
                    <a:pt x="23768" y="115671"/>
                    <a:pt x="69720" y="69720"/>
                  </a:cubicBezTo>
                  <a:cubicBezTo>
                    <a:pt x="117256" y="22184"/>
                    <a:pt x="175884" y="0"/>
                    <a:pt x="247188" y="0"/>
                  </a:cubicBezTo>
                  <a:cubicBezTo>
                    <a:pt x="318492" y="0"/>
                    <a:pt x="378704" y="23768"/>
                    <a:pt x="426240" y="69720"/>
                  </a:cubicBezTo>
                  <a:cubicBezTo>
                    <a:pt x="473777" y="115671"/>
                    <a:pt x="495960" y="175884"/>
                    <a:pt x="495960" y="250357"/>
                  </a:cubicBezTo>
                  <a:close/>
                  <a:moveTo>
                    <a:pt x="96657" y="93488"/>
                  </a:moveTo>
                  <a:cubicBezTo>
                    <a:pt x="57043" y="134686"/>
                    <a:pt x="36444" y="186975"/>
                    <a:pt x="36444" y="251942"/>
                  </a:cubicBezTo>
                  <a:cubicBezTo>
                    <a:pt x="36444" y="316907"/>
                    <a:pt x="57043" y="369197"/>
                    <a:pt x="96657" y="410395"/>
                  </a:cubicBezTo>
                  <a:cubicBezTo>
                    <a:pt x="136270" y="451593"/>
                    <a:pt x="186975" y="472192"/>
                    <a:pt x="248772" y="472192"/>
                  </a:cubicBezTo>
                  <a:cubicBezTo>
                    <a:pt x="310569" y="472192"/>
                    <a:pt x="361274" y="451593"/>
                    <a:pt x="400888" y="410395"/>
                  </a:cubicBezTo>
                  <a:cubicBezTo>
                    <a:pt x="440501" y="369197"/>
                    <a:pt x="461100" y="316907"/>
                    <a:pt x="461100" y="251942"/>
                  </a:cubicBezTo>
                  <a:cubicBezTo>
                    <a:pt x="461100" y="186975"/>
                    <a:pt x="440501" y="134686"/>
                    <a:pt x="400888" y="93488"/>
                  </a:cubicBezTo>
                  <a:cubicBezTo>
                    <a:pt x="361274" y="52290"/>
                    <a:pt x="310569" y="31691"/>
                    <a:pt x="248772" y="31691"/>
                  </a:cubicBezTo>
                  <a:cubicBezTo>
                    <a:pt x="186975" y="31691"/>
                    <a:pt x="136270" y="52290"/>
                    <a:pt x="96657" y="93488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/>
            <p:cNvSpPr/>
            <p:nvPr/>
          </p:nvSpPr>
          <p:spPr>
            <a:xfrm>
              <a:off x="2220222" y="-3156657"/>
              <a:ext cx="407225" cy="576771"/>
            </a:xfrm>
            <a:custGeom>
              <a:avLst/>
              <a:gdLst>
                <a:gd name="connsiteX0" fmla="*/ 378704 w 407225"/>
                <a:gd name="connsiteY0" fmla="*/ 491206 h 576771"/>
                <a:gd name="connsiteX1" fmla="*/ 0 w 407225"/>
                <a:gd name="connsiteY1" fmla="*/ 491206 h 576771"/>
                <a:gd name="connsiteX2" fmla="*/ 0 w 407225"/>
                <a:gd name="connsiteY2" fmla="*/ 0 h 576771"/>
                <a:gd name="connsiteX3" fmla="*/ 36444 w 407225"/>
                <a:gd name="connsiteY3" fmla="*/ 0 h 576771"/>
                <a:gd name="connsiteX4" fmla="*/ 36444 w 407225"/>
                <a:gd name="connsiteY4" fmla="*/ 457931 h 576771"/>
                <a:gd name="connsiteX5" fmla="*/ 318492 w 407225"/>
                <a:gd name="connsiteY5" fmla="*/ 457931 h 576771"/>
                <a:gd name="connsiteX6" fmla="*/ 318492 w 407225"/>
                <a:gd name="connsiteY6" fmla="*/ 0 h 576771"/>
                <a:gd name="connsiteX7" fmla="*/ 353352 w 407225"/>
                <a:gd name="connsiteY7" fmla="*/ 0 h 576771"/>
                <a:gd name="connsiteX8" fmla="*/ 353352 w 407225"/>
                <a:gd name="connsiteY8" fmla="*/ 459516 h 576771"/>
                <a:gd name="connsiteX9" fmla="*/ 407226 w 407225"/>
                <a:gd name="connsiteY9" fmla="*/ 459516 h 576771"/>
                <a:gd name="connsiteX10" fmla="*/ 407226 w 407225"/>
                <a:gd name="connsiteY10" fmla="*/ 576772 h 576771"/>
                <a:gd name="connsiteX11" fmla="*/ 377120 w 407225"/>
                <a:gd name="connsiteY11" fmla="*/ 576772 h 576771"/>
                <a:gd name="connsiteX12" fmla="*/ 377120 w 407225"/>
                <a:gd name="connsiteY12" fmla="*/ 491206 h 57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7225" h="576771">
                  <a:moveTo>
                    <a:pt x="378704" y="491206"/>
                  </a:moveTo>
                  <a:lnTo>
                    <a:pt x="0" y="491206"/>
                  </a:lnTo>
                  <a:lnTo>
                    <a:pt x="0" y="0"/>
                  </a:lnTo>
                  <a:lnTo>
                    <a:pt x="36444" y="0"/>
                  </a:lnTo>
                  <a:lnTo>
                    <a:pt x="36444" y="457931"/>
                  </a:lnTo>
                  <a:lnTo>
                    <a:pt x="318492" y="457931"/>
                  </a:lnTo>
                  <a:lnTo>
                    <a:pt x="318492" y="0"/>
                  </a:lnTo>
                  <a:lnTo>
                    <a:pt x="353352" y="0"/>
                  </a:lnTo>
                  <a:lnTo>
                    <a:pt x="353352" y="459516"/>
                  </a:lnTo>
                  <a:lnTo>
                    <a:pt x="407226" y="459516"/>
                  </a:lnTo>
                  <a:lnTo>
                    <a:pt x="407226" y="576772"/>
                  </a:lnTo>
                  <a:lnTo>
                    <a:pt x="377120" y="576772"/>
                  </a:lnTo>
                  <a:lnTo>
                    <a:pt x="377120" y="491206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/>
            <p:cNvSpPr/>
            <p:nvPr/>
          </p:nvSpPr>
          <p:spPr>
            <a:xfrm>
              <a:off x="2776395" y="-3156657"/>
              <a:ext cx="383457" cy="491206"/>
            </a:xfrm>
            <a:custGeom>
              <a:avLst/>
              <a:gdLst>
                <a:gd name="connsiteX0" fmla="*/ 350183 w 383457"/>
                <a:gd name="connsiteY0" fmla="*/ 77642 h 491206"/>
                <a:gd name="connsiteX1" fmla="*/ 12676 w 383457"/>
                <a:gd name="connsiteY1" fmla="*/ 491206 h 491206"/>
                <a:gd name="connsiteX2" fmla="*/ 0 w 383457"/>
                <a:gd name="connsiteY2" fmla="*/ 491206 h 491206"/>
                <a:gd name="connsiteX3" fmla="*/ 0 w 383457"/>
                <a:gd name="connsiteY3" fmla="*/ 0 h 491206"/>
                <a:gd name="connsiteX4" fmla="*/ 36444 w 383457"/>
                <a:gd name="connsiteY4" fmla="*/ 0 h 491206"/>
                <a:gd name="connsiteX5" fmla="*/ 36444 w 383457"/>
                <a:gd name="connsiteY5" fmla="*/ 234512 h 491206"/>
                <a:gd name="connsiteX6" fmla="*/ 33275 w 383457"/>
                <a:gd name="connsiteY6" fmla="*/ 411980 h 491206"/>
                <a:gd name="connsiteX7" fmla="*/ 369197 w 383457"/>
                <a:gd name="connsiteY7" fmla="*/ 0 h 491206"/>
                <a:gd name="connsiteX8" fmla="*/ 383458 w 383457"/>
                <a:gd name="connsiteY8" fmla="*/ 0 h 491206"/>
                <a:gd name="connsiteX9" fmla="*/ 383458 w 383457"/>
                <a:gd name="connsiteY9" fmla="*/ 491206 h 491206"/>
                <a:gd name="connsiteX10" fmla="*/ 347014 w 383457"/>
                <a:gd name="connsiteY10" fmla="*/ 491206 h 491206"/>
                <a:gd name="connsiteX11" fmla="*/ 347014 w 383457"/>
                <a:gd name="connsiteY11" fmla="*/ 244019 h 491206"/>
                <a:gd name="connsiteX12" fmla="*/ 350183 w 383457"/>
                <a:gd name="connsiteY12" fmla="*/ 77642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457" h="491206">
                  <a:moveTo>
                    <a:pt x="350183" y="77642"/>
                  </a:moveTo>
                  <a:lnTo>
                    <a:pt x="12676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36444" y="0"/>
                  </a:lnTo>
                  <a:lnTo>
                    <a:pt x="36444" y="234512"/>
                  </a:lnTo>
                  <a:lnTo>
                    <a:pt x="33275" y="411980"/>
                  </a:lnTo>
                  <a:lnTo>
                    <a:pt x="369197" y="0"/>
                  </a:lnTo>
                  <a:lnTo>
                    <a:pt x="383458" y="0"/>
                  </a:lnTo>
                  <a:lnTo>
                    <a:pt x="383458" y="491206"/>
                  </a:lnTo>
                  <a:lnTo>
                    <a:pt x="347014" y="491206"/>
                  </a:lnTo>
                  <a:lnTo>
                    <a:pt x="347014" y="244019"/>
                  </a:lnTo>
                  <a:lnTo>
                    <a:pt x="350183" y="77642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/>
            <p:cNvSpPr/>
            <p:nvPr/>
          </p:nvSpPr>
          <p:spPr>
            <a:xfrm>
              <a:off x="3291369" y="-3156657"/>
              <a:ext cx="473776" cy="492791"/>
            </a:xfrm>
            <a:custGeom>
              <a:avLst/>
              <a:gdLst>
                <a:gd name="connsiteX0" fmla="*/ 369197 w 473776"/>
                <a:gd name="connsiteY0" fmla="*/ 350183 h 492791"/>
                <a:gd name="connsiteX1" fmla="*/ 102995 w 473776"/>
                <a:gd name="connsiteY1" fmla="*/ 350183 h 492791"/>
                <a:gd name="connsiteX2" fmla="*/ 36444 w 473776"/>
                <a:gd name="connsiteY2" fmla="*/ 491206 h 492791"/>
                <a:gd name="connsiteX3" fmla="*/ 0 w 473776"/>
                <a:gd name="connsiteY3" fmla="*/ 491206 h 492791"/>
                <a:gd name="connsiteX4" fmla="*/ 0 w 473776"/>
                <a:gd name="connsiteY4" fmla="*/ 488037 h 492791"/>
                <a:gd name="connsiteX5" fmla="*/ 229758 w 473776"/>
                <a:gd name="connsiteY5" fmla="*/ 0 h 492791"/>
                <a:gd name="connsiteX6" fmla="*/ 245603 w 473776"/>
                <a:gd name="connsiteY6" fmla="*/ 0 h 492791"/>
                <a:gd name="connsiteX7" fmla="*/ 473776 w 473776"/>
                <a:gd name="connsiteY7" fmla="*/ 488037 h 492791"/>
                <a:gd name="connsiteX8" fmla="*/ 473776 w 473776"/>
                <a:gd name="connsiteY8" fmla="*/ 492791 h 492791"/>
                <a:gd name="connsiteX9" fmla="*/ 437332 w 473776"/>
                <a:gd name="connsiteY9" fmla="*/ 492791 h 492791"/>
                <a:gd name="connsiteX10" fmla="*/ 369197 w 473776"/>
                <a:gd name="connsiteY10" fmla="*/ 350183 h 492791"/>
                <a:gd name="connsiteX11" fmla="*/ 236096 w 473776"/>
                <a:gd name="connsiteY11" fmla="*/ 60212 h 492791"/>
                <a:gd name="connsiteX12" fmla="*/ 114087 w 473776"/>
                <a:gd name="connsiteY12" fmla="*/ 318492 h 492791"/>
                <a:gd name="connsiteX13" fmla="*/ 356521 w 473776"/>
                <a:gd name="connsiteY13" fmla="*/ 318492 h 492791"/>
                <a:gd name="connsiteX14" fmla="*/ 236096 w 473776"/>
                <a:gd name="connsiteY14" fmla="*/ 60212 h 49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776" h="492791">
                  <a:moveTo>
                    <a:pt x="369197" y="350183"/>
                  </a:moveTo>
                  <a:lnTo>
                    <a:pt x="102995" y="350183"/>
                  </a:lnTo>
                  <a:lnTo>
                    <a:pt x="36444" y="491206"/>
                  </a:lnTo>
                  <a:lnTo>
                    <a:pt x="0" y="491206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0183"/>
                  </a:lnTo>
                  <a:close/>
                  <a:moveTo>
                    <a:pt x="236096" y="60212"/>
                  </a:moveTo>
                  <a:lnTo>
                    <a:pt x="114087" y="318492"/>
                  </a:lnTo>
                  <a:lnTo>
                    <a:pt x="356521" y="318492"/>
                  </a:lnTo>
                  <a:lnTo>
                    <a:pt x="236096" y="60212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/>
            <p:cNvSpPr/>
            <p:nvPr/>
          </p:nvSpPr>
          <p:spPr>
            <a:xfrm>
              <a:off x="3839619" y="-3156657"/>
              <a:ext cx="419902" cy="493886"/>
            </a:xfrm>
            <a:custGeom>
              <a:avLst/>
              <a:gdLst>
                <a:gd name="connsiteX0" fmla="*/ 167961 w 419902"/>
                <a:gd name="connsiteY0" fmla="*/ 33275 h 493886"/>
                <a:gd name="connsiteX1" fmla="*/ 129932 w 419902"/>
                <a:gd name="connsiteY1" fmla="*/ 383458 h 493886"/>
                <a:gd name="connsiteX2" fmla="*/ 95072 w 419902"/>
                <a:gd name="connsiteY2" fmla="*/ 475361 h 493886"/>
                <a:gd name="connsiteX3" fmla="*/ 0 w 419902"/>
                <a:gd name="connsiteY3" fmla="*/ 491206 h 493886"/>
                <a:gd name="connsiteX4" fmla="*/ 0 w 419902"/>
                <a:gd name="connsiteY4" fmla="*/ 462685 h 493886"/>
                <a:gd name="connsiteX5" fmla="*/ 69720 w 419902"/>
                <a:gd name="connsiteY5" fmla="*/ 450009 h 493886"/>
                <a:gd name="connsiteX6" fmla="*/ 95072 w 419902"/>
                <a:gd name="connsiteY6" fmla="*/ 378704 h 493886"/>
                <a:gd name="connsiteX7" fmla="*/ 137855 w 419902"/>
                <a:gd name="connsiteY7" fmla="*/ 0 h 493886"/>
                <a:gd name="connsiteX8" fmla="*/ 419902 w 419902"/>
                <a:gd name="connsiteY8" fmla="*/ 0 h 493886"/>
                <a:gd name="connsiteX9" fmla="*/ 419902 w 419902"/>
                <a:gd name="connsiteY9" fmla="*/ 491206 h 493886"/>
                <a:gd name="connsiteX10" fmla="*/ 383458 w 419902"/>
                <a:gd name="connsiteY10" fmla="*/ 491206 h 493886"/>
                <a:gd name="connsiteX11" fmla="*/ 383458 w 419902"/>
                <a:gd name="connsiteY11" fmla="*/ 31691 h 493886"/>
                <a:gd name="connsiteX12" fmla="*/ 167961 w 419902"/>
                <a:gd name="connsiteY12" fmla="*/ 31691 h 49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902" h="493886">
                  <a:moveTo>
                    <a:pt x="167961" y="33275"/>
                  </a:moveTo>
                  <a:lnTo>
                    <a:pt x="129932" y="383458"/>
                  </a:lnTo>
                  <a:cubicBezTo>
                    <a:pt x="125178" y="427825"/>
                    <a:pt x="114087" y="457931"/>
                    <a:pt x="95072" y="475361"/>
                  </a:cubicBezTo>
                  <a:cubicBezTo>
                    <a:pt x="76058" y="492791"/>
                    <a:pt x="44367" y="497545"/>
                    <a:pt x="0" y="491206"/>
                  </a:cubicBezTo>
                  <a:lnTo>
                    <a:pt x="0" y="462685"/>
                  </a:lnTo>
                  <a:cubicBezTo>
                    <a:pt x="33275" y="469023"/>
                    <a:pt x="55459" y="464269"/>
                    <a:pt x="69720" y="450009"/>
                  </a:cubicBezTo>
                  <a:cubicBezTo>
                    <a:pt x="83980" y="435748"/>
                    <a:pt x="91903" y="411980"/>
                    <a:pt x="95072" y="378704"/>
                  </a:cubicBezTo>
                  <a:lnTo>
                    <a:pt x="137855" y="0"/>
                  </a:lnTo>
                  <a:lnTo>
                    <a:pt x="419902" y="0"/>
                  </a:lnTo>
                  <a:lnTo>
                    <a:pt x="419902" y="491206"/>
                  </a:lnTo>
                  <a:lnTo>
                    <a:pt x="383458" y="491206"/>
                  </a:lnTo>
                  <a:lnTo>
                    <a:pt x="383458" y="31691"/>
                  </a:lnTo>
                  <a:lnTo>
                    <a:pt x="167961" y="3169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/>
            <p:cNvSpPr/>
            <p:nvPr/>
          </p:nvSpPr>
          <p:spPr>
            <a:xfrm>
              <a:off x="4451250" y="-3155073"/>
              <a:ext cx="354936" cy="491206"/>
            </a:xfrm>
            <a:custGeom>
              <a:avLst/>
              <a:gdLst>
                <a:gd name="connsiteX0" fmla="*/ 34860 w 354936"/>
                <a:gd name="connsiteY0" fmla="*/ 0 h 491206"/>
                <a:gd name="connsiteX1" fmla="*/ 34860 w 354936"/>
                <a:gd name="connsiteY1" fmla="*/ 175883 h 491206"/>
                <a:gd name="connsiteX2" fmla="*/ 185391 w 354936"/>
                <a:gd name="connsiteY2" fmla="*/ 175883 h 491206"/>
                <a:gd name="connsiteX3" fmla="*/ 307400 w 354936"/>
                <a:gd name="connsiteY3" fmla="*/ 218666 h 491206"/>
                <a:gd name="connsiteX4" fmla="*/ 354936 w 354936"/>
                <a:gd name="connsiteY4" fmla="*/ 331168 h 491206"/>
                <a:gd name="connsiteX5" fmla="*/ 307400 w 354936"/>
                <a:gd name="connsiteY5" fmla="*/ 446839 h 491206"/>
                <a:gd name="connsiteX6" fmla="*/ 185391 w 354936"/>
                <a:gd name="connsiteY6" fmla="*/ 491206 h 491206"/>
                <a:gd name="connsiteX7" fmla="*/ 0 w 354936"/>
                <a:gd name="connsiteY7" fmla="*/ 491206 h 491206"/>
                <a:gd name="connsiteX8" fmla="*/ 0 w 354936"/>
                <a:gd name="connsiteY8" fmla="*/ 0 h 491206"/>
                <a:gd name="connsiteX9" fmla="*/ 34860 w 354936"/>
                <a:gd name="connsiteY9" fmla="*/ 0 h 491206"/>
                <a:gd name="connsiteX10" fmla="*/ 185391 w 354936"/>
                <a:gd name="connsiteY10" fmla="*/ 207574 h 491206"/>
                <a:gd name="connsiteX11" fmla="*/ 34860 w 354936"/>
                <a:gd name="connsiteY11" fmla="*/ 207574 h 491206"/>
                <a:gd name="connsiteX12" fmla="*/ 34860 w 354936"/>
                <a:gd name="connsiteY12" fmla="*/ 459516 h 491206"/>
                <a:gd name="connsiteX13" fmla="*/ 185391 w 354936"/>
                <a:gd name="connsiteY13" fmla="*/ 459516 h 491206"/>
                <a:gd name="connsiteX14" fmla="*/ 282048 w 354936"/>
                <a:gd name="connsiteY14" fmla="*/ 423071 h 491206"/>
                <a:gd name="connsiteX15" fmla="*/ 320076 w 354936"/>
                <a:gd name="connsiteY15" fmla="*/ 331168 h 491206"/>
                <a:gd name="connsiteX16" fmla="*/ 282048 w 354936"/>
                <a:gd name="connsiteY16" fmla="*/ 240850 h 491206"/>
                <a:gd name="connsiteX17" fmla="*/ 185391 w 354936"/>
                <a:gd name="connsiteY17" fmla="*/ 207574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936" h="491206">
                  <a:moveTo>
                    <a:pt x="34860" y="0"/>
                  </a:moveTo>
                  <a:lnTo>
                    <a:pt x="34860" y="175883"/>
                  </a:lnTo>
                  <a:lnTo>
                    <a:pt x="185391" y="175883"/>
                  </a:lnTo>
                  <a:cubicBezTo>
                    <a:pt x="236096" y="175883"/>
                    <a:pt x="275710" y="190144"/>
                    <a:pt x="307400" y="218666"/>
                  </a:cubicBezTo>
                  <a:cubicBezTo>
                    <a:pt x="339091" y="247188"/>
                    <a:pt x="354936" y="285217"/>
                    <a:pt x="354936" y="331168"/>
                  </a:cubicBezTo>
                  <a:cubicBezTo>
                    <a:pt x="354936" y="377120"/>
                    <a:pt x="339091" y="416733"/>
                    <a:pt x="307400" y="446839"/>
                  </a:cubicBezTo>
                  <a:cubicBezTo>
                    <a:pt x="275710" y="476945"/>
                    <a:pt x="234512" y="491206"/>
                    <a:pt x="185391" y="491206"/>
                  </a:cubicBezTo>
                  <a:lnTo>
                    <a:pt x="0" y="491206"/>
                  </a:lnTo>
                  <a:lnTo>
                    <a:pt x="0" y="0"/>
                  </a:lnTo>
                  <a:lnTo>
                    <a:pt x="34860" y="0"/>
                  </a:lnTo>
                  <a:close/>
                  <a:moveTo>
                    <a:pt x="185391" y="207574"/>
                  </a:moveTo>
                  <a:lnTo>
                    <a:pt x="34860" y="207574"/>
                  </a:lnTo>
                  <a:lnTo>
                    <a:pt x="34860" y="459516"/>
                  </a:lnTo>
                  <a:lnTo>
                    <a:pt x="185391" y="459516"/>
                  </a:lnTo>
                  <a:cubicBezTo>
                    <a:pt x="223420" y="459516"/>
                    <a:pt x="255111" y="446839"/>
                    <a:pt x="282048" y="423071"/>
                  </a:cubicBezTo>
                  <a:cubicBezTo>
                    <a:pt x="307400" y="399303"/>
                    <a:pt x="320076" y="369197"/>
                    <a:pt x="320076" y="331168"/>
                  </a:cubicBezTo>
                  <a:cubicBezTo>
                    <a:pt x="320076" y="293139"/>
                    <a:pt x="307400" y="263033"/>
                    <a:pt x="282048" y="240850"/>
                  </a:cubicBezTo>
                  <a:cubicBezTo>
                    <a:pt x="256695" y="218666"/>
                    <a:pt x="225004" y="207574"/>
                    <a:pt x="185391" y="207574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: фигура 110"/>
            <p:cNvSpPr/>
            <p:nvPr/>
          </p:nvSpPr>
          <p:spPr>
            <a:xfrm>
              <a:off x="4951964" y="-3156657"/>
              <a:ext cx="366027" cy="491206"/>
            </a:xfrm>
            <a:custGeom>
              <a:avLst/>
              <a:gdLst>
                <a:gd name="connsiteX0" fmla="*/ 366028 w 366027"/>
                <a:gd name="connsiteY0" fmla="*/ 491206 h 491206"/>
                <a:gd name="connsiteX1" fmla="*/ 329584 w 366027"/>
                <a:gd name="connsiteY1" fmla="*/ 491206 h 491206"/>
                <a:gd name="connsiteX2" fmla="*/ 329584 w 366027"/>
                <a:gd name="connsiteY2" fmla="*/ 250357 h 491206"/>
                <a:gd name="connsiteX3" fmla="*/ 34860 w 366027"/>
                <a:gd name="connsiteY3" fmla="*/ 250357 h 491206"/>
                <a:gd name="connsiteX4" fmla="*/ 34860 w 366027"/>
                <a:gd name="connsiteY4" fmla="*/ 491206 h 491206"/>
                <a:gd name="connsiteX5" fmla="*/ 0 w 366027"/>
                <a:gd name="connsiteY5" fmla="*/ 491206 h 491206"/>
                <a:gd name="connsiteX6" fmla="*/ 0 w 366027"/>
                <a:gd name="connsiteY6" fmla="*/ 0 h 491206"/>
                <a:gd name="connsiteX7" fmla="*/ 34860 w 366027"/>
                <a:gd name="connsiteY7" fmla="*/ 0 h 491206"/>
                <a:gd name="connsiteX8" fmla="*/ 34860 w 366027"/>
                <a:gd name="connsiteY8" fmla="*/ 217082 h 491206"/>
                <a:gd name="connsiteX9" fmla="*/ 329584 w 366027"/>
                <a:gd name="connsiteY9" fmla="*/ 217082 h 491206"/>
                <a:gd name="connsiteX10" fmla="*/ 329584 w 366027"/>
                <a:gd name="connsiteY10" fmla="*/ 0 h 491206"/>
                <a:gd name="connsiteX11" fmla="*/ 366028 w 366027"/>
                <a:gd name="connsiteY11" fmla="*/ 0 h 491206"/>
                <a:gd name="connsiteX12" fmla="*/ 366028 w 366027"/>
                <a:gd name="connsiteY12" fmla="*/ 491206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027" h="491206">
                  <a:moveTo>
                    <a:pt x="366028" y="491206"/>
                  </a:moveTo>
                  <a:lnTo>
                    <a:pt x="329584" y="491206"/>
                  </a:lnTo>
                  <a:lnTo>
                    <a:pt x="329584" y="250357"/>
                  </a:lnTo>
                  <a:lnTo>
                    <a:pt x="34860" y="250357"/>
                  </a:lnTo>
                  <a:lnTo>
                    <a:pt x="34860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34860" y="0"/>
                  </a:lnTo>
                  <a:lnTo>
                    <a:pt x="34860" y="217082"/>
                  </a:lnTo>
                  <a:lnTo>
                    <a:pt x="329584" y="217082"/>
                  </a:lnTo>
                  <a:lnTo>
                    <a:pt x="329584" y="0"/>
                  </a:lnTo>
                  <a:lnTo>
                    <a:pt x="366028" y="0"/>
                  </a:lnTo>
                  <a:lnTo>
                    <a:pt x="366028" y="491206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: фигура 111"/>
            <p:cNvSpPr/>
            <p:nvPr/>
          </p:nvSpPr>
          <p:spPr>
            <a:xfrm>
              <a:off x="5451093" y="-3156657"/>
              <a:ext cx="473776" cy="492791"/>
            </a:xfrm>
            <a:custGeom>
              <a:avLst/>
              <a:gdLst>
                <a:gd name="connsiteX0" fmla="*/ 369197 w 473776"/>
                <a:gd name="connsiteY0" fmla="*/ 350183 h 492791"/>
                <a:gd name="connsiteX1" fmla="*/ 102995 w 473776"/>
                <a:gd name="connsiteY1" fmla="*/ 350183 h 492791"/>
                <a:gd name="connsiteX2" fmla="*/ 36445 w 473776"/>
                <a:gd name="connsiteY2" fmla="*/ 491206 h 492791"/>
                <a:gd name="connsiteX3" fmla="*/ 0 w 473776"/>
                <a:gd name="connsiteY3" fmla="*/ 491206 h 492791"/>
                <a:gd name="connsiteX4" fmla="*/ 0 w 473776"/>
                <a:gd name="connsiteY4" fmla="*/ 488037 h 492791"/>
                <a:gd name="connsiteX5" fmla="*/ 229758 w 473776"/>
                <a:gd name="connsiteY5" fmla="*/ 0 h 492791"/>
                <a:gd name="connsiteX6" fmla="*/ 245603 w 473776"/>
                <a:gd name="connsiteY6" fmla="*/ 0 h 492791"/>
                <a:gd name="connsiteX7" fmla="*/ 473777 w 473776"/>
                <a:gd name="connsiteY7" fmla="*/ 488037 h 492791"/>
                <a:gd name="connsiteX8" fmla="*/ 473777 w 473776"/>
                <a:gd name="connsiteY8" fmla="*/ 492791 h 492791"/>
                <a:gd name="connsiteX9" fmla="*/ 437332 w 473776"/>
                <a:gd name="connsiteY9" fmla="*/ 492791 h 492791"/>
                <a:gd name="connsiteX10" fmla="*/ 369197 w 473776"/>
                <a:gd name="connsiteY10" fmla="*/ 350183 h 492791"/>
                <a:gd name="connsiteX11" fmla="*/ 236096 w 473776"/>
                <a:gd name="connsiteY11" fmla="*/ 60212 h 492791"/>
                <a:gd name="connsiteX12" fmla="*/ 114087 w 473776"/>
                <a:gd name="connsiteY12" fmla="*/ 318492 h 492791"/>
                <a:gd name="connsiteX13" fmla="*/ 356521 w 473776"/>
                <a:gd name="connsiteY13" fmla="*/ 318492 h 492791"/>
                <a:gd name="connsiteX14" fmla="*/ 236096 w 473776"/>
                <a:gd name="connsiteY14" fmla="*/ 60212 h 49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776" h="492791">
                  <a:moveTo>
                    <a:pt x="369197" y="350183"/>
                  </a:moveTo>
                  <a:lnTo>
                    <a:pt x="102995" y="350183"/>
                  </a:lnTo>
                  <a:lnTo>
                    <a:pt x="36445" y="491206"/>
                  </a:lnTo>
                  <a:lnTo>
                    <a:pt x="0" y="491206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7" y="488037"/>
                  </a:lnTo>
                  <a:lnTo>
                    <a:pt x="473777" y="492791"/>
                  </a:lnTo>
                  <a:lnTo>
                    <a:pt x="437332" y="492791"/>
                  </a:lnTo>
                  <a:lnTo>
                    <a:pt x="369197" y="350183"/>
                  </a:lnTo>
                  <a:close/>
                  <a:moveTo>
                    <a:pt x="236096" y="60212"/>
                  </a:moveTo>
                  <a:lnTo>
                    <a:pt x="114087" y="318492"/>
                  </a:lnTo>
                  <a:lnTo>
                    <a:pt x="356521" y="318492"/>
                  </a:lnTo>
                  <a:lnTo>
                    <a:pt x="236096" y="60212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: фигура 112"/>
            <p:cNvSpPr/>
            <p:nvPr/>
          </p:nvSpPr>
          <p:spPr>
            <a:xfrm>
              <a:off x="6012019" y="-3156657"/>
              <a:ext cx="373950" cy="491206"/>
            </a:xfrm>
            <a:custGeom>
              <a:avLst/>
              <a:gdLst>
                <a:gd name="connsiteX0" fmla="*/ 0 w 373950"/>
                <a:gd name="connsiteY0" fmla="*/ 486453 h 491206"/>
                <a:gd name="connsiteX1" fmla="*/ 153700 w 373950"/>
                <a:gd name="connsiteY1" fmla="*/ 299478 h 491206"/>
                <a:gd name="connsiteX2" fmla="*/ 58628 w 373950"/>
                <a:gd name="connsiteY2" fmla="*/ 251942 h 491206"/>
                <a:gd name="connsiteX3" fmla="*/ 22183 w 373950"/>
                <a:gd name="connsiteY3" fmla="*/ 153700 h 491206"/>
                <a:gd name="connsiteX4" fmla="*/ 68135 w 373950"/>
                <a:gd name="connsiteY4" fmla="*/ 42782 h 491206"/>
                <a:gd name="connsiteX5" fmla="*/ 185391 w 373950"/>
                <a:gd name="connsiteY5" fmla="*/ 0 h 491206"/>
                <a:gd name="connsiteX6" fmla="*/ 373950 w 373950"/>
                <a:gd name="connsiteY6" fmla="*/ 0 h 491206"/>
                <a:gd name="connsiteX7" fmla="*/ 373950 w 373950"/>
                <a:gd name="connsiteY7" fmla="*/ 491206 h 491206"/>
                <a:gd name="connsiteX8" fmla="*/ 339091 w 373950"/>
                <a:gd name="connsiteY8" fmla="*/ 491206 h 491206"/>
                <a:gd name="connsiteX9" fmla="*/ 339091 w 373950"/>
                <a:gd name="connsiteY9" fmla="*/ 302647 h 491206"/>
                <a:gd name="connsiteX10" fmla="*/ 190144 w 373950"/>
                <a:gd name="connsiteY10" fmla="*/ 302647 h 491206"/>
                <a:gd name="connsiteX11" fmla="*/ 39613 w 373950"/>
                <a:gd name="connsiteY11" fmla="*/ 491206 h 491206"/>
                <a:gd name="connsiteX12" fmla="*/ 0 w 373950"/>
                <a:gd name="connsiteY12" fmla="*/ 491206 h 491206"/>
                <a:gd name="connsiteX13" fmla="*/ 0 w 373950"/>
                <a:gd name="connsiteY13" fmla="*/ 486453 h 491206"/>
                <a:gd name="connsiteX14" fmla="*/ 185391 w 373950"/>
                <a:gd name="connsiteY14" fmla="*/ 272540 h 491206"/>
                <a:gd name="connsiteX15" fmla="*/ 339091 w 373950"/>
                <a:gd name="connsiteY15" fmla="*/ 272540 h 491206"/>
                <a:gd name="connsiteX16" fmla="*/ 339091 w 373950"/>
                <a:gd name="connsiteY16" fmla="*/ 31691 h 491206"/>
                <a:gd name="connsiteX17" fmla="*/ 185391 w 373950"/>
                <a:gd name="connsiteY17" fmla="*/ 31691 h 491206"/>
                <a:gd name="connsiteX18" fmla="*/ 91903 w 373950"/>
                <a:gd name="connsiteY18" fmla="*/ 64966 h 491206"/>
                <a:gd name="connsiteX19" fmla="*/ 55459 w 373950"/>
                <a:gd name="connsiteY19" fmla="*/ 152116 h 491206"/>
                <a:gd name="connsiteX20" fmla="*/ 91903 w 373950"/>
                <a:gd name="connsiteY20" fmla="*/ 239265 h 491206"/>
                <a:gd name="connsiteX21" fmla="*/ 185391 w 373950"/>
                <a:gd name="connsiteY21" fmla="*/ 272540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3950" h="491206">
                  <a:moveTo>
                    <a:pt x="0" y="486453"/>
                  </a:moveTo>
                  <a:lnTo>
                    <a:pt x="153700" y="299478"/>
                  </a:lnTo>
                  <a:cubicBezTo>
                    <a:pt x="115671" y="293139"/>
                    <a:pt x="82396" y="278879"/>
                    <a:pt x="58628" y="251942"/>
                  </a:cubicBezTo>
                  <a:cubicBezTo>
                    <a:pt x="33275" y="226589"/>
                    <a:pt x="22183" y="193313"/>
                    <a:pt x="22183" y="153700"/>
                  </a:cubicBezTo>
                  <a:cubicBezTo>
                    <a:pt x="22183" y="107749"/>
                    <a:pt x="38029" y="71304"/>
                    <a:pt x="68135" y="42782"/>
                  </a:cubicBezTo>
                  <a:cubicBezTo>
                    <a:pt x="98241" y="14261"/>
                    <a:pt x="137854" y="0"/>
                    <a:pt x="185391" y="0"/>
                  </a:cubicBezTo>
                  <a:lnTo>
                    <a:pt x="373950" y="0"/>
                  </a:lnTo>
                  <a:lnTo>
                    <a:pt x="373950" y="491206"/>
                  </a:lnTo>
                  <a:lnTo>
                    <a:pt x="339091" y="491206"/>
                  </a:lnTo>
                  <a:lnTo>
                    <a:pt x="339091" y="302647"/>
                  </a:lnTo>
                  <a:lnTo>
                    <a:pt x="190144" y="302647"/>
                  </a:lnTo>
                  <a:lnTo>
                    <a:pt x="39613" y="491206"/>
                  </a:lnTo>
                  <a:lnTo>
                    <a:pt x="0" y="491206"/>
                  </a:lnTo>
                  <a:lnTo>
                    <a:pt x="0" y="486453"/>
                  </a:lnTo>
                  <a:close/>
                  <a:moveTo>
                    <a:pt x="185391" y="272540"/>
                  </a:moveTo>
                  <a:lnTo>
                    <a:pt x="339091" y="272540"/>
                  </a:lnTo>
                  <a:lnTo>
                    <a:pt x="339091" y="31691"/>
                  </a:lnTo>
                  <a:lnTo>
                    <a:pt x="185391" y="31691"/>
                  </a:lnTo>
                  <a:cubicBezTo>
                    <a:pt x="147362" y="31691"/>
                    <a:pt x="117256" y="42782"/>
                    <a:pt x="91903" y="64966"/>
                  </a:cubicBezTo>
                  <a:cubicBezTo>
                    <a:pt x="66550" y="87150"/>
                    <a:pt x="55459" y="115671"/>
                    <a:pt x="55459" y="152116"/>
                  </a:cubicBezTo>
                  <a:cubicBezTo>
                    <a:pt x="55459" y="188560"/>
                    <a:pt x="68135" y="217082"/>
                    <a:pt x="91903" y="239265"/>
                  </a:cubicBezTo>
                  <a:cubicBezTo>
                    <a:pt x="117256" y="261449"/>
                    <a:pt x="147362" y="272540"/>
                    <a:pt x="185391" y="272540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Intro Light (Заголовки)"/>
          <a:ea typeface="Helvetica" panose="00000500000000000000" pitchFamily="50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Helvetica" panose="00000500000000000000" pitchFamily="50" charset="0"/>
          <a:ea typeface="Helvetica" panose="00000500000000000000" pitchFamily="50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0971"/>
            <a:ext cx="12191999" cy="67813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6939" y="560951"/>
            <a:ext cx="1266268" cy="1266268"/>
          </a:xfrm>
          <a:prstGeom prst="rect">
            <a:avLst/>
          </a:prstGeom>
        </p:spPr>
      </p:pic>
      <p:sp>
        <p:nvSpPr>
          <p:cNvPr id="27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object 7"/>
          <p:cNvSpPr/>
          <p:nvPr userDrawn="1"/>
        </p:nvSpPr>
        <p:spPr>
          <a:xfrm flipV="1">
            <a:off x="863128" y="2156558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7"/>
          <p:cNvSpPr/>
          <p:nvPr userDrawn="1"/>
        </p:nvSpPr>
        <p:spPr>
          <a:xfrm flipV="1">
            <a:off x="863128" y="4068925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43" name="Группа 42"/>
          <p:cNvGrpSpPr/>
          <p:nvPr userDrawn="1"/>
        </p:nvGrpSpPr>
        <p:grpSpPr>
          <a:xfrm>
            <a:off x="1027127" y="3312241"/>
            <a:ext cx="2173273" cy="500272"/>
            <a:chOff x="6582453" y="-6086466"/>
            <a:chExt cx="2540012" cy="584693"/>
          </a:xfrm>
        </p:grpSpPr>
        <p:sp>
          <p:nvSpPr>
            <p:cNvPr id="44" name="Полилиния: фигура 43"/>
            <p:cNvSpPr/>
            <p:nvPr/>
          </p:nvSpPr>
          <p:spPr>
            <a:xfrm>
              <a:off x="6582453" y="-6086466"/>
              <a:ext cx="465853" cy="500713"/>
            </a:xfrm>
            <a:custGeom>
              <a:avLst/>
              <a:gdLst>
                <a:gd name="connsiteX0" fmla="*/ 0 w 465853"/>
                <a:gd name="connsiteY0" fmla="*/ 251941 h 500713"/>
                <a:gd name="connsiteX1" fmla="*/ 69720 w 465853"/>
                <a:gd name="connsiteY1" fmla="*/ 69720 h 500713"/>
                <a:gd name="connsiteX2" fmla="*/ 247187 w 465853"/>
                <a:gd name="connsiteY2" fmla="*/ 0 h 500713"/>
                <a:gd name="connsiteX3" fmla="*/ 378704 w 465853"/>
                <a:gd name="connsiteY3" fmla="*/ 38029 h 500713"/>
                <a:gd name="connsiteX4" fmla="*/ 461100 w 465853"/>
                <a:gd name="connsiteY4" fmla="*/ 142608 h 500713"/>
                <a:gd name="connsiteX5" fmla="*/ 426240 w 465853"/>
                <a:gd name="connsiteY5" fmla="*/ 142608 h 500713"/>
                <a:gd name="connsiteX6" fmla="*/ 353352 w 465853"/>
                <a:gd name="connsiteY6" fmla="*/ 61797 h 500713"/>
                <a:gd name="connsiteX7" fmla="*/ 245603 w 465853"/>
                <a:gd name="connsiteY7" fmla="*/ 33275 h 500713"/>
                <a:gd name="connsiteX8" fmla="*/ 95072 w 465853"/>
                <a:gd name="connsiteY8" fmla="*/ 93488 h 500713"/>
                <a:gd name="connsiteX9" fmla="*/ 36444 w 465853"/>
                <a:gd name="connsiteY9" fmla="*/ 250357 h 500713"/>
                <a:gd name="connsiteX10" fmla="*/ 95072 w 465853"/>
                <a:gd name="connsiteY10" fmla="*/ 405641 h 500713"/>
                <a:gd name="connsiteX11" fmla="*/ 247187 w 465853"/>
                <a:gd name="connsiteY11" fmla="*/ 467438 h 500713"/>
                <a:gd name="connsiteX12" fmla="*/ 358105 w 465853"/>
                <a:gd name="connsiteY12" fmla="*/ 435748 h 500713"/>
                <a:gd name="connsiteX13" fmla="*/ 430994 w 465853"/>
                <a:gd name="connsiteY13" fmla="*/ 348598 h 500713"/>
                <a:gd name="connsiteX14" fmla="*/ 465854 w 465853"/>
                <a:gd name="connsiteY14" fmla="*/ 348598 h 500713"/>
                <a:gd name="connsiteX15" fmla="*/ 383458 w 465853"/>
                <a:gd name="connsiteY15" fmla="*/ 461100 h 500713"/>
                <a:gd name="connsiteX16" fmla="*/ 248772 w 465853"/>
                <a:gd name="connsiteY16" fmla="*/ 500714 h 500713"/>
                <a:gd name="connsiteX17" fmla="*/ 72888 w 465853"/>
                <a:gd name="connsiteY17" fmla="*/ 430994 h 500713"/>
                <a:gd name="connsiteX18" fmla="*/ 0 w 465853"/>
                <a:gd name="connsiteY18" fmla="*/ 251941 h 50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853" h="500713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3" y="0"/>
                    <a:pt x="247187" y="0"/>
                  </a:cubicBezTo>
                  <a:cubicBezTo>
                    <a:pt x="296308" y="1585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2" y="80811"/>
                    <a:pt x="353352" y="61797"/>
                  </a:cubicBezTo>
                  <a:cubicBezTo>
                    <a:pt x="321661" y="42782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5"/>
                    <a:pt x="36444" y="250357"/>
                  </a:cubicBezTo>
                  <a:cubicBezTo>
                    <a:pt x="36444" y="313738"/>
                    <a:pt x="55459" y="364443"/>
                    <a:pt x="95072" y="405641"/>
                  </a:cubicBezTo>
                  <a:cubicBezTo>
                    <a:pt x="134686" y="446839"/>
                    <a:pt x="185391" y="467438"/>
                    <a:pt x="247187" y="467438"/>
                  </a:cubicBezTo>
                  <a:cubicBezTo>
                    <a:pt x="288385" y="467438"/>
                    <a:pt x="324830" y="456347"/>
                    <a:pt x="358105" y="435748"/>
                  </a:cubicBezTo>
                  <a:cubicBezTo>
                    <a:pt x="391380" y="415149"/>
                    <a:pt x="415148" y="386627"/>
                    <a:pt x="430994" y="348598"/>
                  </a:cubicBezTo>
                  <a:lnTo>
                    <a:pt x="465854" y="348598"/>
                  </a:lnTo>
                  <a:cubicBezTo>
                    <a:pt x="450008" y="396134"/>
                    <a:pt x="423071" y="434163"/>
                    <a:pt x="383458" y="461100"/>
                  </a:cubicBezTo>
                  <a:cubicBezTo>
                    <a:pt x="343844" y="488037"/>
                    <a:pt x="297893" y="500714"/>
                    <a:pt x="248772" y="500714"/>
                  </a:cubicBezTo>
                  <a:cubicBezTo>
                    <a:pt x="177468" y="500714"/>
                    <a:pt x="118840" y="476946"/>
                    <a:pt x="72888" y="430994"/>
                  </a:cubicBezTo>
                  <a:cubicBezTo>
                    <a:pt x="23768" y="386627"/>
                    <a:pt x="0" y="326415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/>
            <p:cNvSpPr/>
            <p:nvPr/>
          </p:nvSpPr>
          <p:spPr>
            <a:xfrm>
              <a:off x="7200422" y="-6080128"/>
              <a:ext cx="359689" cy="491206"/>
            </a:xfrm>
            <a:custGeom>
              <a:avLst/>
              <a:gdLst>
                <a:gd name="connsiteX0" fmla="*/ 34860 w 359689"/>
                <a:gd name="connsiteY0" fmla="*/ 491206 h 491206"/>
                <a:gd name="connsiteX1" fmla="*/ 0 w 359689"/>
                <a:gd name="connsiteY1" fmla="*/ 491206 h 491206"/>
                <a:gd name="connsiteX2" fmla="*/ 0 w 359689"/>
                <a:gd name="connsiteY2" fmla="*/ 0 h 491206"/>
                <a:gd name="connsiteX3" fmla="*/ 60212 w 359689"/>
                <a:gd name="connsiteY3" fmla="*/ 0 h 491206"/>
                <a:gd name="connsiteX4" fmla="*/ 131516 w 359689"/>
                <a:gd name="connsiteY4" fmla="*/ 0 h 491206"/>
                <a:gd name="connsiteX5" fmla="*/ 190144 w 359689"/>
                <a:gd name="connsiteY5" fmla="*/ 0 h 491206"/>
                <a:gd name="connsiteX6" fmla="*/ 312153 w 359689"/>
                <a:gd name="connsiteY6" fmla="*/ 45952 h 491206"/>
                <a:gd name="connsiteX7" fmla="*/ 359690 w 359689"/>
                <a:gd name="connsiteY7" fmla="*/ 163207 h 491206"/>
                <a:gd name="connsiteX8" fmla="*/ 312153 w 359689"/>
                <a:gd name="connsiteY8" fmla="*/ 278878 h 491206"/>
                <a:gd name="connsiteX9" fmla="*/ 190144 w 359689"/>
                <a:gd name="connsiteY9" fmla="*/ 324830 h 491206"/>
                <a:gd name="connsiteX10" fmla="*/ 34860 w 359689"/>
                <a:gd name="connsiteY10" fmla="*/ 324830 h 491206"/>
                <a:gd name="connsiteX11" fmla="*/ 34860 w 359689"/>
                <a:gd name="connsiteY11" fmla="*/ 491206 h 491206"/>
                <a:gd name="connsiteX12" fmla="*/ 34860 w 359689"/>
                <a:gd name="connsiteY12" fmla="*/ 293139 h 491206"/>
                <a:gd name="connsiteX13" fmla="*/ 190144 w 359689"/>
                <a:gd name="connsiteY13" fmla="*/ 293139 h 491206"/>
                <a:gd name="connsiteX14" fmla="*/ 286801 w 359689"/>
                <a:gd name="connsiteY14" fmla="*/ 256695 h 491206"/>
                <a:gd name="connsiteX15" fmla="*/ 326414 w 359689"/>
                <a:gd name="connsiteY15" fmla="*/ 163207 h 491206"/>
                <a:gd name="connsiteX16" fmla="*/ 288385 w 359689"/>
                <a:gd name="connsiteY16" fmla="*/ 69720 h 491206"/>
                <a:gd name="connsiteX17" fmla="*/ 191729 w 359689"/>
                <a:gd name="connsiteY17" fmla="*/ 33275 h 491206"/>
                <a:gd name="connsiteX18" fmla="*/ 36444 w 359689"/>
                <a:gd name="connsiteY18" fmla="*/ 33275 h 491206"/>
                <a:gd name="connsiteX19" fmla="*/ 36444 w 359689"/>
                <a:gd name="connsiteY19" fmla="*/ 293139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689" h="491206">
                  <a:moveTo>
                    <a:pt x="34860" y="491206"/>
                  </a:moveTo>
                  <a:lnTo>
                    <a:pt x="0" y="491206"/>
                  </a:lnTo>
                  <a:lnTo>
                    <a:pt x="0" y="0"/>
                  </a:lnTo>
                  <a:cubicBezTo>
                    <a:pt x="14261" y="0"/>
                    <a:pt x="33275" y="0"/>
                    <a:pt x="60212" y="0"/>
                  </a:cubicBezTo>
                  <a:cubicBezTo>
                    <a:pt x="87150" y="0"/>
                    <a:pt x="109333" y="0"/>
                    <a:pt x="131516" y="0"/>
                  </a:cubicBezTo>
                  <a:cubicBezTo>
                    <a:pt x="152115" y="0"/>
                    <a:pt x="172714" y="0"/>
                    <a:pt x="190144" y="0"/>
                  </a:cubicBezTo>
                  <a:cubicBezTo>
                    <a:pt x="239265" y="0"/>
                    <a:pt x="280463" y="15845"/>
                    <a:pt x="312153" y="45952"/>
                  </a:cubicBezTo>
                  <a:cubicBezTo>
                    <a:pt x="343844" y="76058"/>
                    <a:pt x="359690" y="115671"/>
                    <a:pt x="359690" y="163207"/>
                  </a:cubicBezTo>
                  <a:cubicBezTo>
                    <a:pt x="359690" y="210743"/>
                    <a:pt x="343844" y="248772"/>
                    <a:pt x="312153" y="278878"/>
                  </a:cubicBezTo>
                  <a:cubicBezTo>
                    <a:pt x="280463" y="308985"/>
                    <a:pt x="239265" y="324830"/>
                    <a:pt x="190144" y="324830"/>
                  </a:cubicBezTo>
                  <a:lnTo>
                    <a:pt x="34860" y="324830"/>
                  </a:lnTo>
                  <a:lnTo>
                    <a:pt x="34860" y="491206"/>
                  </a:lnTo>
                  <a:close/>
                  <a:moveTo>
                    <a:pt x="34860" y="293139"/>
                  </a:moveTo>
                  <a:lnTo>
                    <a:pt x="190144" y="293139"/>
                  </a:lnTo>
                  <a:cubicBezTo>
                    <a:pt x="228173" y="293139"/>
                    <a:pt x="259864" y="280463"/>
                    <a:pt x="286801" y="256695"/>
                  </a:cubicBezTo>
                  <a:cubicBezTo>
                    <a:pt x="312153" y="232927"/>
                    <a:pt x="326414" y="201236"/>
                    <a:pt x="326414" y="163207"/>
                  </a:cubicBezTo>
                  <a:cubicBezTo>
                    <a:pt x="326414" y="125178"/>
                    <a:pt x="313738" y="93488"/>
                    <a:pt x="288385" y="69720"/>
                  </a:cubicBezTo>
                  <a:cubicBezTo>
                    <a:pt x="263033" y="45952"/>
                    <a:pt x="231342" y="33275"/>
                    <a:pt x="191729" y="33275"/>
                  </a:cubicBezTo>
                  <a:lnTo>
                    <a:pt x="36444" y="33275"/>
                  </a:lnTo>
                  <a:lnTo>
                    <a:pt x="36444" y="293139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/>
            <p:cNvSpPr/>
            <p:nvPr/>
          </p:nvSpPr>
          <p:spPr>
            <a:xfrm>
              <a:off x="7707474" y="-6078543"/>
              <a:ext cx="285216" cy="491206"/>
            </a:xfrm>
            <a:custGeom>
              <a:avLst/>
              <a:gdLst>
                <a:gd name="connsiteX0" fmla="*/ 282047 w 285216"/>
                <a:gd name="connsiteY0" fmla="*/ 0 h 491206"/>
                <a:gd name="connsiteX1" fmla="*/ 282047 w 285216"/>
                <a:gd name="connsiteY1" fmla="*/ 31691 h 491206"/>
                <a:gd name="connsiteX2" fmla="*/ 34860 w 285216"/>
                <a:gd name="connsiteY2" fmla="*/ 31691 h 491206"/>
                <a:gd name="connsiteX3" fmla="*/ 34860 w 285216"/>
                <a:gd name="connsiteY3" fmla="*/ 221835 h 491206"/>
                <a:gd name="connsiteX4" fmla="*/ 272540 w 285216"/>
                <a:gd name="connsiteY4" fmla="*/ 221835 h 491206"/>
                <a:gd name="connsiteX5" fmla="*/ 272540 w 285216"/>
                <a:gd name="connsiteY5" fmla="*/ 253526 h 491206"/>
                <a:gd name="connsiteX6" fmla="*/ 34860 w 285216"/>
                <a:gd name="connsiteY6" fmla="*/ 253526 h 491206"/>
                <a:gd name="connsiteX7" fmla="*/ 34860 w 285216"/>
                <a:gd name="connsiteY7" fmla="*/ 457931 h 491206"/>
                <a:gd name="connsiteX8" fmla="*/ 285217 w 285216"/>
                <a:gd name="connsiteY8" fmla="*/ 457931 h 491206"/>
                <a:gd name="connsiteX9" fmla="*/ 285217 w 285216"/>
                <a:gd name="connsiteY9" fmla="*/ 491206 h 491206"/>
                <a:gd name="connsiteX10" fmla="*/ 0 w 285216"/>
                <a:gd name="connsiteY10" fmla="*/ 491206 h 491206"/>
                <a:gd name="connsiteX11" fmla="*/ 0 w 285216"/>
                <a:gd name="connsiteY11" fmla="*/ 0 h 491206"/>
                <a:gd name="connsiteX12" fmla="*/ 282047 w 285216"/>
                <a:gd name="connsiteY12" fmla="*/ 0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216" h="491206">
                  <a:moveTo>
                    <a:pt x="282047" y="0"/>
                  </a:moveTo>
                  <a:lnTo>
                    <a:pt x="282047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7" y="0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/>
            <p:cNvSpPr/>
            <p:nvPr/>
          </p:nvSpPr>
          <p:spPr>
            <a:xfrm>
              <a:off x="8105192" y="-6080128"/>
              <a:ext cx="454762" cy="578355"/>
            </a:xfrm>
            <a:custGeom>
              <a:avLst/>
              <a:gdLst>
                <a:gd name="connsiteX0" fmla="*/ 0 w 454762"/>
                <a:gd name="connsiteY0" fmla="*/ 459516 h 578355"/>
                <a:gd name="connsiteX1" fmla="*/ 15845 w 454762"/>
                <a:gd name="connsiteY1" fmla="*/ 459516 h 578355"/>
                <a:gd name="connsiteX2" fmla="*/ 66551 w 454762"/>
                <a:gd name="connsiteY2" fmla="*/ 438917 h 578355"/>
                <a:gd name="connsiteX3" fmla="*/ 85565 w 454762"/>
                <a:gd name="connsiteY3" fmla="*/ 373951 h 578355"/>
                <a:gd name="connsiteX4" fmla="*/ 128348 w 454762"/>
                <a:gd name="connsiteY4" fmla="*/ 0 h 578355"/>
                <a:gd name="connsiteX5" fmla="*/ 399304 w 454762"/>
                <a:gd name="connsiteY5" fmla="*/ 0 h 578355"/>
                <a:gd name="connsiteX6" fmla="*/ 399304 w 454762"/>
                <a:gd name="connsiteY6" fmla="*/ 459516 h 578355"/>
                <a:gd name="connsiteX7" fmla="*/ 454762 w 454762"/>
                <a:gd name="connsiteY7" fmla="*/ 459516 h 578355"/>
                <a:gd name="connsiteX8" fmla="*/ 454762 w 454762"/>
                <a:gd name="connsiteY8" fmla="*/ 578356 h 578355"/>
                <a:gd name="connsiteX9" fmla="*/ 424656 w 454762"/>
                <a:gd name="connsiteY9" fmla="*/ 578356 h 578355"/>
                <a:gd name="connsiteX10" fmla="*/ 424656 w 454762"/>
                <a:gd name="connsiteY10" fmla="*/ 491206 h 578355"/>
                <a:gd name="connsiteX11" fmla="*/ 30107 w 454762"/>
                <a:gd name="connsiteY11" fmla="*/ 491206 h 578355"/>
                <a:gd name="connsiteX12" fmla="*/ 30107 w 454762"/>
                <a:gd name="connsiteY12" fmla="*/ 578356 h 578355"/>
                <a:gd name="connsiteX13" fmla="*/ 1585 w 454762"/>
                <a:gd name="connsiteY13" fmla="*/ 578356 h 578355"/>
                <a:gd name="connsiteX14" fmla="*/ 1585 w 454762"/>
                <a:gd name="connsiteY14" fmla="*/ 459516 h 578355"/>
                <a:gd name="connsiteX15" fmla="*/ 158454 w 454762"/>
                <a:gd name="connsiteY15" fmla="*/ 31691 h 578355"/>
                <a:gd name="connsiteX16" fmla="*/ 120425 w 454762"/>
                <a:gd name="connsiteY16" fmla="*/ 375535 h 578355"/>
                <a:gd name="connsiteX17" fmla="*/ 83981 w 454762"/>
                <a:gd name="connsiteY17" fmla="*/ 459516 h 578355"/>
                <a:gd name="connsiteX18" fmla="*/ 364444 w 454762"/>
                <a:gd name="connsiteY18" fmla="*/ 459516 h 578355"/>
                <a:gd name="connsiteX19" fmla="*/ 364444 w 454762"/>
                <a:gd name="connsiteY19" fmla="*/ 31691 h 578355"/>
                <a:gd name="connsiteX20" fmla="*/ 158454 w 454762"/>
                <a:gd name="connsiteY20" fmla="*/ 31691 h 5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762" h="578355">
                  <a:moveTo>
                    <a:pt x="0" y="459516"/>
                  </a:moveTo>
                  <a:lnTo>
                    <a:pt x="15845" y="459516"/>
                  </a:lnTo>
                  <a:cubicBezTo>
                    <a:pt x="41198" y="459516"/>
                    <a:pt x="58628" y="453178"/>
                    <a:pt x="66551" y="438917"/>
                  </a:cubicBezTo>
                  <a:cubicBezTo>
                    <a:pt x="76058" y="424656"/>
                    <a:pt x="82396" y="404057"/>
                    <a:pt x="85565" y="373951"/>
                  </a:cubicBezTo>
                  <a:lnTo>
                    <a:pt x="128348" y="0"/>
                  </a:lnTo>
                  <a:lnTo>
                    <a:pt x="399304" y="0"/>
                  </a:lnTo>
                  <a:lnTo>
                    <a:pt x="399304" y="459516"/>
                  </a:lnTo>
                  <a:lnTo>
                    <a:pt x="454762" y="459516"/>
                  </a:lnTo>
                  <a:lnTo>
                    <a:pt x="454762" y="578356"/>
                  </a:lnTo>
                  <a:lnTo>
                    <a:pt x="424656" y="578356"/>
                  </a:lnTo>
                  <a:lnTo>
                    <a:pt x="424656" y="491206"/>
                  </a:lnTo>
                  <a:lnTo>
                    <a:pt x="30107" y="491206"/>
                  </a:lnTo>
                  <a:lnTo>
                    <a:pt x="30107" y="578356"/>
                  </a:lnTo>
                  <a:lnTo>
                    <a:pt x="1585" y="578356"/>
                  </a:lnTo>
                  <a:lnTo>
                    <a:pt x="1585" y="459516"/>
                  </a:lnTo>
                  <a:close/>
                  <a:moveTo>
                    <a:pt x="158454" y="31691"/>
                  </a:moveTo>
                  <a:lnTo>
                    <a:pt x="120425" y="375535"/>
                  </a:lnTo>
                  <a:cubicBezTo>
                    <a:pt x="115671" y="419902"/>
                    <a:pt x="102995" y="448424"/>
                    <a:pt x="83981" y="459516"/>
                  </a:cubicBezTo>
                  <a:lnTo>
                    <a:pt x="364444" y="459516"/>
                  </a:lnTo>
                  <a:lnTo>
                    <a:pt x="364444" y="31691"/>
                  </a:lnTo>
                  <a:lnTo>
                    <a:pt x="158454" y="3169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/>
            <p:cNvSpPr/>
            <p:nvPr/>
          </p:nvSpPr>
          <p:spPr>
            <a:xfrm>
              <a:off x="8648689" y="-6081712"/>
              <a:ext cx="473776" cy="492790"/>
            </a:xfrm>
            <a:custGeom>
              <a:avLst/>
              <a:gdLst>
                <a:gd name="connsiteX0" fmla="*/ 369197 w 473776"/>
                <a:gd name="connsiteY0" fmla="*/ 351767 h 492790"/>
                <a:gd name="connsiteX1" fmla="*/ 102995 w 473776"/>
                <a:gd name="connsiteY1" fmla="*/ 351767 h 492790"/>
                <a:gd name="connsiteX2" fmla="*/ 36444 w 473776"/>
                <a:gd name="connsiteY2" fmla="*/ 492791 h 492790"/>
                <a:gd name="connsiteX3" fmla="*/ 0 w 473776"/>
                <a:gd name="connsiteY3" fmla="*/ 492791 h 492790"/>
                <a:gd name="connsiteX4" fmla="*/ 0 w 473776"/>
                <a:gd name="connsiteY4" fmla="*/ 488037 h 492790"/>
                <a:gd name="connsiteX5" fmla="*/ 229758 w 473776"/>
                <a:gd name="connsiteY5" fmla="*/ 0 h 492790"/>
                <a:gd name="connsiteX6" fmla="*/ 245603 w 473776"/>
                <a:gd name="connsiteY6" fmla="*/ 0 h 492790"/>
                <a:gd name="connsiteX7" fmla="*/ 473776 w 473776"/>
                <a:gd name="connsiteY7" fmla="*/ 488037 h 492790"/>
                <a:gd name="connsiteX8" fmla="*/ 473776 w 473776"/>
                <a:gd name="connsiteY8" fmla="*/ 492791 h 492790"/>
                <a:gd name="connsiteX9" fmla="*/ 437332 w 473776"/>
                <a:gd name="connsiteY9" fmla="*/ 492791 h 492790"/>
                <a:gd name="connsiteX10" fmla="*/ 369197 w 473776"/>
                <a:gd name="connsiteY10" fmla="*/ 351767 h 492790"/>
                <a:gd name="connsiteX11" fmla="*/ 237681 w 473776"/>
                <a:gd name="connsiteY11" fmla="*/ 61797 h 492790"/>
                <a:gd name="connsiteX12" fmla="*/ 115671 w 473776"/>
                <a:gd name="connsiteY12" fmla="*/ 320076 h 492790"/>
                <a:gd name="connsiteX13" fmla="*/ 358105 w 473776"/>
                <a:gd name="connsiteY13" fmla="*/ 320076 h 492790"/>
                <a:gd name="connsiteX14" fmla="*/ 237681 w 473776"/>
                <a:gd name="connsiteY14" fmla="*/ 61797 h 49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776" h="49279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6"/>
                  </a:lnTo>
                  <a:lnTo>
                    <a:pt x="358105" y="320076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7" name="Группа 76"/>
          <p:cNvGrpSpPr/>
          <p:nvPr userDrawn="1"/>
        </p:nvGrpSpPr>
        <p:grpSpPr>
          <a:xfrm>
            <a:off x="1027127" y="2563190"/>
            <a:ext cx="3101965" cy="498916"/>
            <a:chOff x="958931" y="-2182167"/>
            <a:chExt cx="3625420" cy="583108"/>
          </a:xfrm>
        </p:grpSpPr>
        <p:sp>
          <p:nvSpPr>
            <p:cNvPr id="78" name="Полилиния: фигура 77"/>
            <p:cNvSpPr/>
            <p:nvPr/>
          </p:nvSpPr>
          <p:spPr>
            <a:xfrm>
              <a:off x="958931" y="-2177414"/>
              <a:ext cx="454762" cy="578355"/>
            </a:xfrm>
            <a:custGeom>
              <a:avLst/>
              <a:gdLst>
                <a:gd name="connsiteX0" fmla="*/ 0 w 454762"/>
                <a:gd name="connsiteY0" fmla="*/ 459516 h 578355"/>
                <a:gd name="connsiteX1" fmla="*/ 15845 w 454762"/>
                <a:gd name="connsiteY1" fmla="*/ 459516 h 578355"/>
                <a:gd name="connsiteX2" fmla="*/ 66551 w 454762"/>
                <a:gd name="connsiteY2" fmla="*/ 438917 h 578355"/>
                <a:gd name="connsiteX3" fmla="*/ 85565 w 454762"/>
                <a:gd name="connsiteY3" fmla="*/ 373951 h 578355"/>
                <a:gd name="connsiteX4" fmla="*/ 128347 w 454762"/>
                <a:gd name="connsiteY4" fmla="*/ 0 h 578355"/>
                <a:gd name="connsiteX5" fmla="*/ 399303 w 454762"/>
                <a:gd name="connsiteY5" fmla="*/ 0 h 578355"/>
                <a:gd name="connsiteX6" fmla="*/ 399303 w 454762"/>
                <a:gd name="connsiteY6" fmla="*/ 459516 h 578355"/>
                <a:gd name="connsiteX7" fmla="*/ 454762 w 454762"/>
                <a:gd name="connsiteY7" fmla="*/ 459516 h 578355"/>
                <a:gd name="connsiteX8" fmla="*/ 454762 w 454762"/>
                <a:gd name="connsiteY8" fmla="*/ 578356 h 578355"/>
                <a:gd name="connsiteX9" fmla="*/ 424656 w 454762"/>
                <a:gd name="connsiteY9" fmla="*/ 578356 h 578355"/>
                <a:gd name="connsiteX10" fmla="*/ 424656 w 454762"/>
                <a:gd name="connsiteY10" fmla="*/ 491206 h 578355"/>
                <a:gd name="connsiteX11" fmla="*/ 28522 w 454762"/>
                <a:gd name="connsiteY11" fmla="*/ 491206 h 578355"/>
                <a:gd name="connsiteX12" fmla="*/ 28522 w 454762"/>
                <a:gd name="connsiteY12" fmla="*/ 578356 h 578355"/>
                <a:gd name="connsiteX13" fmla="*/ 0 w 454762"/>
                <a:gd name="connsiteY13" fmla="*/ 578356 h 578355"/>
                <a:gd name="connsiteX14" fmla="*/ 0 w 454762"/>
                <a:gd name="connsiteY14" fmla="*/ 459516 h 578355"/>
                <a:gd name="connsiteX15" fmla="*/ 158454 w 454762"/>
                <a:gd name="connsiteY15" fmla="*/ 33275 h 578355"/>
                <a:gd name="connsiteX16" fmla="*/ 120425 w 454762"/>
                <a:gd name="connsiteY16" fmla="*/ 377120 h 578355"/>
                <a:gd name="connsiteX17" fmla="*/ 83980 w 454762"/>
                <a:gd name="connsiteY17" fmla="*/ 461100 h 578355"/>
                <a:gd name="connsiteX18" fmla="*/ 364443 w 454762"/>
                <a:gd name="connsiteY18" fmla="*/ 461100 h 578355"/>
                <a:gd name="connsiteX19" fmla="*/ 364443 w 454762"/>
                <a:gd name="connsiteY19" fmla="*/ 33275 h 578355"/>
                <a:gd name="connsiteX20" fmla="*/ 158454 w 454762"/>
                <a:gd name="connsiteY20" fmla="*/ 33275 h 5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762" h="578355">
                  <a:moveTo>
                    <a:pt x="0" y="459516"/>
                  </a:moveTo>
                  <a:lnTo>
                    <a:pt x="15845" y="459516"/>
                  </a:lnTo>
                  <a:cubicBezTo>
                    <a:pt x="41198" y="459516"/>
                    <a:pt x="58628" y="453178"/>
                    <a:pt x="66551" y="438917"/>
                  </a:cubicBezTo>
                  <a:cubicBezTo>
                    <a:pt x="76058" y="424656"/>
                    <a:pt x="82396" y="404057"/>
                    <a:pt x="85565" y="373951"/>
                  </a:cubicBezTo>
                  <a:lnTo>
                    <a:pt x="128347" y="0"/>
                  </a:lnTo>
                  <a:lnTo>
                    <a:pt x="399303" y="0"/>
                  </a:lnTo>
                  <a:lnTo>
                    <a:pt x="399303" y="459516"/>
                  </a:lnTo>
                  <a:lnTo>
                    <a:pt x="454762" y="459516"/>
                  </a:lnTo>
                  <a:lnTo>
                    <a:pt x="454762" y="578356"/>
                  </a:lnTo>
                  <a:lnTo>
                    <a:pt x="424656" y="578356"/>
                  </a:lnTo>
                  <a:lnTo>
                    <a:pt x="424656" y="491206"/>
                  </a:lnTo>
                  <a:lnTo>
                    <a:pt x="28522" y="491206"/>
                  </a:lnTo>
                  <a:lnTo>
                    <a:pt x="28522" y="578356"/>
                  </a:lnTo>
                  <a:lnTo>
                    <a:pt x="0" y="578356"/>
                  </a:lnTo>
                  <a:lnTo>
                    <a:pt x="0" y="459516"/>
                  </a:lnTo>
                  <a:close/>
                  <a:moveTo>
                    <a:pt x="158454" y="33275"/>
                  </a:moveTo>
                  <a:lnTo>
                    <a:pt x="120425" y="377120"/>
                  </a:lnTo>
                  <a:cubicBezTo>
                    <a:pt x="115671" y="421487"/>
                    <a:pt x="102995" y="450008"/>
                    <a:pt x="83980" y="461100"/>
                  </a:cubicBezTo>
                  <a:lnTo>
                    <a:pt x="364443" y="461100"/>
                  </a:lnTo>
                  <a:lnTo>
                    <a:pt x="364443" y="33275"/>
                  </a:lnTo>
                  <a:lnTo>
                    <a:pt x="158454" y="33275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78"/>
            <p:cNvSpPr/>
            <p:nvPr/>
          </p:nvSpPr>
          <p:spPr>
            <a:xfrm>
              <a:off x="1561055" y="-2175829"/>
              <a:ext cx="285216" cy="491206"/>
            </a:xfrm>
            <a:custGeom>
              <a:avLst/>
              <a:gdLst>
                <a:gd name="connsiteX0" fmla="*/ 282048 w 285216"/>
                <a:gd name="connsiteY0" fmla="*/ 0 h 491206"/>
                <a:gd name="connsiteX1" fmla="*/ 282048 w 285216"/>
                <a:gd name="connsiteY1" fmla="*/ 31691 h 491206"/>
                <a:gd name="connsiteX2" fmla="*/ 34860 w 285216"/>
                <a:gd name="connsiteY2" fmla="*/ 31691 h 491206"/>
                <a:gd name="connsiteX3" fmla="*/ 34860 w 285216"/>
                <a:gd name="connsiteY3" fmla="*/ 221835 h 491206"/>
                <a:gd name="connsiteX4" fmla="*/ 272540 w 285216"/>
                <a:gd name="connsiteY4" fmla="*/ 221835 h 491206"/>
                <a:gd name="connsiteX5" fmla="*/ 272540 w 285216"/>
                <a:gd name="connsiteY5" fmla="*/ 253526 h 491206"/>
                <a:gd name="connsiteX6" fmla="*/ 34860 w 285216"/>
                <a:gd name="connsiteY6" fmla="*/ 253526 h 491206"/>
                <a:gd name="connsiteX7" fmla="*/ 34860 w 285216"/>
                <a:gd name="connsiteY7" fmla="*/ 457931 h 491206"/>
                <a:gd name="connsiteX8" fmla="*/ 285217 w 285216"/>
                <a:gd name="connsiteY8" fmla="*/ 457931 h 491206"/>
                <a:gd name="connsiteX9" fmla="*/ 285217 w 285216"/>
                <a:gd name="connsiteY9" fmla="*/ 491206 h 491206"/>
                <a:gd name="connsiteX10" fmla="*/ 0 w 285216"/>
                <a:gd name="connsiteY10" fmla="*/ 491206 h 491206"/>
                <a:gd name="connsiteX11" fmla="*/ 0 w 285216"/>
                <a:gd name="connsiteY11" fmla="*/ 0 h 491206"/>
                <a:gd name="connsiteX12" fmla="*/ 282048 w 285216"/>
                <a:gd name="connsiteY12" fmla="*/ 0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216" h="491206">
                  <a:moveTo>
                    <a:pt x="282048" y="0"/>
                  </a:moveTo>
                  <a:lnTo>
                    <a:pt x="282048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8" y="0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/>
            <p:cNvSpPr/>
            <p:nvPr/>
          </p:nvSpPr>
          <p:spPr>
            <a:xfrm>
              <a:off x="1954020" y="-2177414"/>
              <a:ext cx="419902" cy="493886"/>
            </a:xfrm>
            <a:custGeom>
              <a:avLst/>
              <a:gdLst>
                <a:gd name="connsiteX0" fmla="*/ 167961 w 419902"/>
                <a:gd name="connsiteY0" fmla="*/ 33275 h 493886"/>
                <a:gd name="connsiteX1" fmla="*/ 129932 w 419902"/>
                <a:gd name="connsiteY1" fmla="*/ 383458 h 493886"/>
                <a:gd name="connsiteX2" fmla="*/ 95072 w 419902"/>
                <a:gd name="connsiteY2" fmla="*/ 475361 h 493886"/>
                <a:gd name="connsiteX3" fmla="*/ 0 w 419902"/>
                <a:gd name="connsiteY3" fmla="*/ 491206 h 493886"/>
                <a:gd name="connsiteX4" fmla="*/ 0 w 419902"/>
                <a:gd name="connsiteY4" fmla="*/ 462685 h 493886"/>
                <a:gd name="connsiteX5" fmla="*/ 69720 w 419902"/>
                <a:gd name="connsiteY5" fmla="*/ 450008 h 493886"/>
                <a:gd name="connsiteX6" fmla="*/ 95072 w 419902"/>
                <a:gd name="connsiteY6" fmla="*/ 378704 h 493886"/>
                <a:gd name="connsiteX7" fmla="*/ 137855 w 419902"/>
                <a:gd name="connsiteY7" fmla="*/ 0 h 493886"/>
                <a:gd name="connsiteX8" fmla="*/ 419902 w 419902"/>
                <a:gd name="connsiteY8" fmla="*/ 0 h 493886"/>
                <a:gd name="connsiteX9" fmla="*/ 419902 w 419902"/>
                <a:gd name="connsiteY9" fmla="*/ 491206 h 493886"/>
                <a:gd name="connsiteX10" fmla="*/ 383458 w 419902"/>
                <a:gd name="connsiteY10" fmla="*/ 491206 h 493886"/>
                <a:gd name="connsiteX11" fmla="*/ 383458 w 419902"/>
                <a:gd name="connsiteY11" fmla="*/ 31691 h 493886"/>
                <a:gd name="connsiteX12" fmla="*/ 167961 w 419902"/>
                <a:gd name="connsiteY12" fmla="*/ 31691 h 49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902" h="493886">
                  <a:moveTo>
                    <a:pt x="167961" y="33275"/>
                  </a:moveTo>
                  <a:lnTo>
                    <a:pt x="129932" y="383458"/>
                  </a:lnTo>
                  <a:cubicBezTo>
                    <a:pt x="125178" y="427825"/>
                    <a:pt x="114087" y="457931"/>
                    <a:pt x="95072" y="475361"/>
                  </a:cubicBezTo>
                  <a:cubicBezTo>
                    <a:pt x="76058" y="492791"/>
                    <a:pt x="44367" y="497544"/>
                    <a:pt x="0" y="491206"/>
                  </a:cubicBezTo>
                  <a:lnTo>
                    <a:pt x="0" y="462685"/>
                  </a:lnTo>
                  <a:cubicBezTo>
                    <a:pt x="33275" y="469023"/>
                    <a:pt x="55459" y="464269"/>
                    <a:pt x="69720" y="450008"/>
                  </a:cubicBezTo>
                  <a:cubicBezTo>
                    <a:pt x="83981" y="435748"/>
                    <a:pt x="91903" y="411980"/>
                    <a:pt x="95072" y="378704"/>
                  </a:cubicBezTo>
                  <a:lnTo>
                    <a:pt x="137855" y="0"/>
                  </a:lnTo>
                  <a:lnTo>
                    <a:pt x="419902" y="0"/>
                  </a:lnTo>
                  <a:lnTo>
                    <a:pt x="419902" y="491206"/>
                  </a:lnTo>
                  <a:lnTo>
                    <a:pt x="383458" y="491206"/>
                  </a:lnTo>
                  <a:lnTo>
                    <a:pt x="383458" y="31691"/>
                  </a:lnTo>
                  <a:lnTo>
                    <a:pt x="167961" y="3169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/>
            <p:cNvSpPr/>
            <p:nvPr/>
          </p:nvSpPr>
          <p:spPr>
            <a:xfrm>
              <a:off x="2533960" y="-2182167"/>
              <a:ext cx="495960" cy="503882"/>
            </a:xfrm>
            <a:custGeom>
              <a:avLst/>
              <a:gdLst>
                <a:gd name="connsiteX0" fmla="*/ 495960 w 495960"/>
                <a:gd name="connsiteY0" fmla="*/ 250357 h 503882"/>
                <a:gd name="connsiteX1" fmla="*/ 426240 w 495960"/>
                <a:gd name="connsiteY1" fmla="*/ 432579 h 503882"/>
                <a:gd name="connsiteX2" fmla="*/ 247188 w 495960"/>
                <a:gd name="connsiteY2" fmla="*/ 503883 h 503882"/>
                <a:gd name="connsiteX3" fmla="*/ 69720 w 495960"/>
                <a:gd name="connsiteY3" fmla="*/ 434163 h 503882"/>
                <a:gd name="connsiteX4" fmla="*/ 0 w 495960"/>
                <a:gd name="connsiteY4" fmla="*/ 251942 h 503882"/>
                <a:gd name="connsiteX5" fmla="*/ 69720 w 495960"/>
                <a:gd name="connsiteY5" fmla="*/ 69720 h 503882"/>
                <a:gd name="connsiteX6" fmla="*/ 247188 w 495960"/>
                <a:gd name="connsiteY6" fmla="*/ 0 h 503882"/>
                <a:gd name="connsiteX7" fmla="*/ 426240 w 495960"/>
                <a:gd name="connsiteY7" fmla="*/ 69720 h 503882"/>
                <a:gd name="connsiteX8" fmla="*/ 495960 w 495960"/>
                <a:gd name="connsiteY8" fmla="*/ 250357 h 503882"/>
                <a:gd name="connsiteX9" fmla="*/ 95072 w 495960"/>
                <a:gd name="connsiteY9" fmla="*/ 93488 h 503882"/>
                <a:gd name="connsiteX10" fmla="*/ 34860 w 495960"/>
                <a:gd name="connsiteY10" fmla="*/ 251942 h 503882"/>
                <a:gd name="connsiteX11" fmla="*/ 95072 w 495960"/>
                <a:gd name="connsiteY11" fmla="*/ 410395 h 503882"/>
                <a:gd name="connsiteX12" fmla="*/ 247188 w 495960"/>
                <a:gd name="connsiteY12" fmla="*/ 472192 h 503882"/>
                <a:gd name="connsiteX13" fmla="*/ 399303 w 495960"/>
                <a:gd name="connsiteY13" fmla="*/ 410395 h 503882"/>
                <a:gd name="connsiteX14" fmla="*/ 459516 w 495960"/>
                <a:gd name="connsiteY14" fmla="*/ 251942 h 503882"/>
                <a:gd name="connsiteX15" fmla="*/ 399303 w 495960"/>
                <a:gd name="connsiteY15" fmla="*/ 93488 h 503882"/>
                <a:gd name="connsiteX16" fmla="*/ 247188 w 495960"/>
                <a:gd name="connsiteY16" fmla="*/ 31691 h 503882"/>
                <a:gd name="connsiteX17" fmla="*/ 95072 w 495960"/>
                <a:gd name="connsiteY17" fmla="*/ 93488 h 50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5960" h="503882">
                  <a:moveTo>
                    <a:pt x="495960" y="250357"/>
                  </a:moveTo>
                  <a:cubicBezTo>
                    <a:pt x="495960" y="324830"/>
                    <a:pt x="472192" y="385043"/>
                    <a:pt x="426240" y="432579"/>
                  </a:cubicBezTo>
                  <a:cubicBezTo>
                    <a:pt x="380289" y="480115"/>
                    <a:pt x="320077" y="503883"/>
                    <a:pt x="247188" y="503883"/>
                  </a:cubicBezTo>
                  <a:cubicBezTo>
                    <a:pt x="175884" y="503883"/>
                    <a:pt x="115671" y="480115"/>
                    <a:pt x="69720" y="434163"/>
                  </a:cubicBezTo>
                  <a:cubicBezTo>
                    <a:pt x="23768" y="388212"/>
                    <a:pt x="0" y="326414"/>
                    <a:pt x="0" y="251942"/>
                  </a:cubicBezTo>
                  <a:cubicBezTo>
                    <a:pt x="0" y="177468"/>
                    <a:pt x="23768" y="115671"/>
                    <a:pt x="69720" y="69720"/>
                  </a:cubicBezTo>
                  <a:cubicBezTo>
                    <a:pt x="117256" y="22184"/>
                    <a:pt x="175884" y="0"/>
                    <a:pt x="247188" y="0"/>
                  </a:cubicBezTo>
                  <a:cubicBezTo>
                    <a:pt x="318492" y="0"/>
                    <a:pt x="378704" y="23768"/>
                    <a:pt x="426240" y="69720"/>
                  </a:cubicBezTo>
                  <a:cubicBezTo>
                    <a:pt x="472192" y="115671"/>
                    <a:pt x="495960" y="175883"/>
                    <a:pt x="495960" y="250357"/>
                  </a:cubicBezTo>
                  <a:close/>
                  <a:moveTo>
                    <a:pt x="95072" y="93488"/>
                  </a:moveTo>
                  <a:cubicBezTo>
                    <a:pt x="55459" y="134686"/>
                    <a:pt x="34860" y="186975"/>
                    <a:pt x="34860" y="251942"/>
                  </a:cubicBezTo>
                  <a:cubicBezTo>
                    <a:pt x="34860" y="316908"/>
                    <a:pt x="55459" y="369197"/>
                    <a:pt x="95072" y="410395"/>
                  </a:cubicBezTo>
                  <a:cubicBezTo>
                    <a:pt x="134686" y="451593"/>
                    <a:pt x="185391" y="472192"/>
                    <a:pt x="247188" y="472192"/>
                  </a:cubicBezTo>
                  <a:cubicBezTo>
                    <a:pt x="308985" y="472192"/>
                    <a:pt x="359690" y="451593"/>
                    <a:pt x="399303" y="410395"/>
                  </a:cubicBezTo>
                  <a:cubicBezTo>
                    <a:pt x="438917" y="369197"/>
                    <a:pt x="459516" y="316908"/>
                    <a:pt x="459516" y="251942"/>
                  </a:cubicBezTo>
                  <a:cubicBezTo>
                    <a:pt x="459516" y="186975"/>
                    <a:pt x="438917" y="134686"/>
                    <a:pt x="399303" y="93488"/>
                  </a:cubicBezTo>
                  <a:cubicBezTo>
                    <a:pt x="359690" y="52290"/>
                    <a:pt x="308985" y="31691"/>
                    <a:pt x="247188" y="31691"/>
                  </a:cubicBezTo>
                  <a:cubicBezTo>
                    <a:pt x="185391" y="31691"/>
                    <a:pt x="134686" y="52290"/>
                    <a:pt x="95072" y="93488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/>
            <p:cNvSpPr/>
            <p:nvPr/>
          </p:nvSpPr>
          <p:spPr>
            <a:xfrm>
              <a:off x="3191543" y="-2177414"/>
              <a:ext cx="359689" cy="491206"/>
            </a:xfrm>
            <a:custGeom>
              <a:avLst/>
              <a:gdLst>
                <a:gd name="connsiteX0" fmla="*/ 334337 w 359689"/>
                <a:gd name="connsiteY0" fmla="*/ 129932 h 491206"/>
                <a:gd name="connsiteX1" fmla="*/ 316907 w 359689"/>
                <a:gd name="connsiteY1" fmla="*/ 196482 h 491206"/>
                <a:gd name="connsiteX2" fmla="*/ 263033 w 359689"/>
                <a:gd name="connsiteY2" fmla="*/ 237681 h 491206"/>
                <a:gd name="connsiteX3" fmla="*/ 334337 w 359689"/>
                <a:gd name="connsiteY3" fmla="*/ 280463 h 491206"/>
                <a:gd name="connsiteX4" fmla="*/ 359690 w 359689"/>
                <a:gd name="connsiteY4" fmla="*/ 358105 h 491206"/>
                <a:gd name="connsiteX5" fmla="*/ 316907 w 359689"/>
                <a:gd name="connsiteY5" fmla="*/ 457931 h 491206"/>
                <a:gd name="connsiteX6" fmla="*/ 204405 w 359689"/>
                <a:gd name="connsiteY6" fmla="*/ 491206 h 491206"/>
                <a:gd name="connsiteX7" fmla="*/ 0 w 359689"/>
                <a:gd name="connsiteY7" fmla="*/ 491206 h 491206"/>
                <a:gd name="connsiteX8" fmla="*/ 0 w 359689"/>
                <a:gd name="connsiteY8" fmla="*/ 0 h 491206"/>
                <a:gd name="connsiteX9" fmla="*/ 179053 w 359689"/>
                <a:gd name="connsiteY9" fmla="*/ 0 h 491206"/>
                <a:gd name="connsiteX10" fmla="*/ 293139 w 359689"/>
                <a:gd name="connsiteY10" fmla="*/ 31691 h 491206"/>
                <a:gd name="connsiteX11" fmla="*/ 334337 w 359689"/>
                <a:gd name="connsiteY11" fmla="*/ 129932 h 491206"/>
                <a:gd name="connsiteX12" fmla="*/ 175884 w 359689"/>
                <a:gd name="connsiteY12" fmla="*/ 33275 h 491206"/>
                <a:gd name="connsiteX13" fmla="*/ 33275 w 359689"/>
                <a:gd name="connsiteY13" fmla="*/ 33275 h 491206"/>
                <a:gd name="connsiteX14" fmla="*/ 33275 w 359689"/>
                <a:gd name="connsiteY14" fmla="*/ 225004 h 491206"/>
                <a:gd name="connsiteX15" fmla="*/ 179053 w 359689"/>
                <a:gd name="connsiteY15" fmla="*/ 225004 h 491206"/>
                <a:gd name="connsiteX16" fmla="*/ 301062 w 359689"/>
                <a:gd name="connsiteY16" fmla="*/ 129932 h 491206"/>
                <a:gd name="connsiteX17" fmla="*/ 175884 w 359689"/>
                <a:gd name="connsiteY17" fmla="*/ 33275 h 491206"/>
                <a:gd name="connsiteX18" fmla="*/ 182222 w 359689"/>
                <a:gd name="connsiteY18" fmla="*/ 255111 h 491206"/>
                <a:gd name="connsiteX19" fmla="*/ 33275 w 359689"/>
                <a:gd name="connsiteY19" fmla="*/ 255111 h 491206"/>
                <a:gd name="connsiteX20" fmla="*/ 33275 w 359689"/>
                <a:gd name="connsiteY20" fmla="*/ 459516 h 491206"/>
                <a:gd name="connsiteX21" fmla="*/ 199652 w 359689"/>
                <a:gd name="connsiteY21" fmla="*/ 459516 h 491206"/>
                <a:gd name="connsiteX22" fmla="*/ 288386 w 359689"/>
                <a:gd name="connsiteY22" fmla="*/ 434163 h 491206"/>
                <a:gd name="connsiteX23" fmla="*/ 321661 w 359689"/>
                <a:gd name="connsiteY23" fmla="*/ 356521 h 491206"/>
                <a:gd name="connsiteX24" fmla="*/ 182222 w 359689"/>
                <a:gd name="connsiteY24" fmla="*/ 255111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689" h="491206">
                  <a:moveTo>
                    <a:pt x="334337" y="129932"/>
                  </a:moveTo>
                  <a:cubicBezTo>
                    <a:pt x="334337" y="155284"/>
                    <a:pt x="327999" y="175884"/>
                    <a:pt x="316907" y="196482"/>
                  </a:cubicBezTo>
                  <a:cubicBezTo>
                    <a:pt x="304231" y="215497"/>
                    <a:pt x="286801" y="229758"/>
                    <a:pt x="263033" y="237681"/>
                  </a:cubicBezTo>
                  <a:cubicBezTo>
                    <a:pt x="293139" y="245603"/>
                    <a:pt x="316907" y="259864"/>
                    <a:pt x="334337" y="280463"/>
                  </a:cubicBezTo>
                  <a:cubicBezTo>
                    <a:pt x="351767" y="302647"/>
                    <a:pt x="359690" y="327999"/>
                    <a:pt x="359690" y="358105"/>
                  </a:cubicBezTo>
                  <a:cubicBezTo>
                    <a:pt x="359690" y="402472"/>
                    <a:pt x="345429" y="435748"/>
                    <a:pt x="316907" y="457931"/>
                  </a:cubicBezTo>
                  <a:cubicBezTo>
                    <a:pt x="288386" y="480114"/>
                    <a:pt x="250357" y="491206"/>
                    <a:pt x="204405" y="491206"/>
                  </a:cubicBezTo>
                  <a:lnTo>
                    <a:pt x="0" y="491206"/>
                  </a:lnTo>
                  <a:lnTo>
                    <a:pt x="0" y="0"/>
                  </a:lnTo>
                  <a:lnTo>
                    <a:pt x="179053" y="0"/>
                  </a:lnTo>
                  <a:cubicBezTo>
                    <a:pt x="226589" y="0"/>
                    <a:pt x="264618" y="11092"/>
                    <a:pt x="293139" y="31691"/>
                  </a:cubicBezTo>
                  <a:cubicBezTo>
                    <a:pt x="320076" y="53874"/>
                    <a:pt x="334337" y="85565"/>
                    <a:pt x="334337" y="129932"/>
                  </a:cubicBezTo>
                  <a:close/>
                  <a:moveTo>
                    <a:pt x="175884" y="33275"/>
                  </a:moveTo>
                  <a:lnTo>
                    <a:pt x="33275" y="33275"/>
                  </a:lnTo>
                  <a:lnTo>
                    <a:pt x="33275" y="225004"/>
                  </a:lnTo>
                  <a:lnTo>
                    <a:pt x="179053" y="225004"/>
                  </a:lnTo>
                  <a:cubicBezTo>
                    <a:pt x="259864" y="225004"/>
                    <a:pt x="301062" y="193314"/>
                    <a:pt x="301062" y="129932"/>
                  </a:cubicBezTo>
                  <a:cubicBezTo>
                    <a:pt x="299478" y="64966"/>
                    <a:pt x="258280" y="33275"/>
                    <a:pt x="175884" y="33275"/>
                  </a:cubicBezTo>
                  <a:close/>
                  <a:moveTo>
                    <a:pt x="182222" y="255111"/>
                  </a:moveTo>
                  <a:lnTo>
                    <a:pt x="33275" y="255111"/>
                  </a:lnTo>
                  <a:lnTo>
                    <a:pt x="33275" y="459516"/>
                  </a:lnTo>
                  <a:lnTo>
                    <a:pt x="199652" y="459516"/>
                  </a:lnTo>
                  <a:cubicBezTo>
                    <a:pt x="236096" y="459516"/>
                    <a:pt x="266202" y="451593"/>
                    <a:pt x="288386" y="434163"/>
                  </a:cubicBezTo>
                  <a:cubicBezTo>
                    <a:pt x="310569" y="416733"/>
                    <a:pt x="321661" y="391381"/>
                    <a:pt x="321661" y="356521"/>
                  </a:cubicBezTo>
                  <a:cubicBezTo>
                    <a:pt x="321661" y="288386"/>
                    <a:pt x="274125" y="255111"/>
                    <a:pt x="182222" y="255111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/>
            <p:cNvSpPr/>
            <p:nvPr/>
          </p:nvSpPr>
          <p:spPr>
            <a:xfrm>
              <a:off x="3649475" y="-2178998"/>
              <a:ext cx="473776" cy="492791"/>
            </a:xfrm>
            <a:custGeom>
              <a:avLst/>
              <a:gdLst>
                <a:gd name="connsiteX0" fmla="*/ 369197 w 473776"/>
                <a:gd name="connsiteY0" fmla="*/ 351767 h 492791"/>
                <a:gd name="connsiteX1" fmla="*/ 102995 w 473776"/>
                <a:gd name="connsiteY1" fmla="*/ 351767 h 492791"/>
                <a:gd name="connsiteX2" fmla="*/ 36444 w 473776"/>
                <a:gd name="connsiteY2" fmla="*/ 492791 h 492791"/>
                <a:gd name="connsiteX3" fmla="*/ 0 w 473776"/>
                <a:gd name="connsiteY3" fmla="*/ 492791 h 492791"/>
                <a:gd name="connsiteX4" fmla="*/ 0 w 473776"/>
                <a:gd name="connsiteY4" fmla="*/ 488038 h 492791"/>
                <a:gd name="connsiteX5" fmla="*/ 229758 w 473776"/>
                <a:gd name="connsiteY5" fmla="*/ 0 h 492791"/>
                <a:gd name="connsiteX6" fmla="*/ 245603 w 473776"/>
                <a:gd name="connsiteY6" fmla="*/ 0 h 492791"/>
                <a:gd name="connsiteX7" fmla="*/ 473776 w 473776"/>
                <a:gd name="connsiteY7" fmla="*/ 488038 h 492791"/>
                <a:gd name="connsiteX8" fmla="*/ 473776 w 473776"/>
                <a:gd name="connsiteY8" fmla="*/ 492791 h 492791"/>
                <a:gd name="connsiteX9" fmla="*/ 437332 w 473776"/>
                <a:gd name="connsiteY9" fmla="*/ 492791 h 492791"/>
                <a:gd name="connsiteX10" fmla="*/ 369197 w 473776"/>
                <a:gd name="connsiteY10" fmla="*/ 351767 h 492791"/>
                <a:gd name="connsiteX11" fmla="*/ 237681 w 473776"/>
                <a:gd name="connsiteY11" fmla="*/ 61797 h 492791"/>
                <a:gd name="connsiteX12" fmla="*/ 115671 w 473776"/>
                <a:gd name="connsiteY12" fmla="*/ 320077 h 492791"/>
                <a:gd name="connsiteX13" fmla="*/ 358105 w 473776"/>
                <a:gd name="connsiteY13" fmla="*/ 320077 h 492791"/>
                <a:gd name="connsiteX14" fmla="*/ 237681 w 473776"/>
                <a:gd name="connsiteY14" fmla="*/ 61797 h 49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776" h="492791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8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8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7"/>
                  </a:lnTo>
                  <a:lnTo>
                    <a:pt x="358105" y="320077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/>
            <p:cNvSpPr/>
            <p:nvPr/>
          </p:nvSpPr>
          <p:spPr>
            <a:xfrm>
              <a:off x="4210401" y="-2177414"/>
              <a:ext cx="373950" cy="491206"/>
            </a:xfrm>
            <a:custGeom>
              <a:avLst/>
              <a:gdLst>
                <a:gd name="connsiteX0" fmla="*/ 0 w 373950"/>
                <a:gd name="connsiteY0" fmla="*/ 486453 h 491206"/>
                <a:gd name="connsiteX1" fmla="*/ 153700 w 373950"/>
                <a:gd name="connsiteY1" fmla="*/ 299477 h 491206"/>
                <a:gd name="connsiteX2" fmla="*/ 58628 w 373950"/>
                <a:gd name="connsiteY2" fmla="*/ 251941 h 491206"/>
                <a:gd name="connsiteX3" fmla="*/ 22183 w 373950"/>
                <a:gd name="connsiteY3" fmla="*/ 153700 h 491206"/>
                <a:gd name="connsiteX4" fmla="*/ 68135 w 373950"/>
                <a:gd name="connsiteY4" fmla="*/ 42782 h 491206"/>
                <a:gd name="connsiteX5" fmla="*/ 185391 w 373950"/>
                <a:gd name="connsiteY5" fmla="*/ 0 h 491206"/>
                <a:gd name="connsiteX6" fmla="*/ 373951 w 373950"/>
                <a:gd name="connsiteY6" fmla="*/ 0 h 491206"/>
                <a:gd name="connsiteX7" fmla="*/ 373951 w 373950"/>
                <a:gd name="connsiteY7" fmla="*/ 491206 h 491206"/>
                <a:gd name="connsiteX8" fmla="*/ 339091 w 373950"/>
                <a:gd name="connsiteY8" fmla="*/ 491206 h 491206"/>
                <a:gd name="connsiteX9" fmla="*/ 339091 w 373950"/>
                <a:gd name="connsiteY9" fmla="*/ 302647 h 491206"/>
                <a:gd name="connsiteX10" fmla="*/ 190144 w 373950"/>
                <a:gd name="connsiteY10" fmla="*/ 302647 h 491206"/>
                <a:gd name="connsiteX11" fmla="*/ 39613 w 373950"/>
                <a:gd name="connsiteY11" fmla="*/ 491206 h 491206"/>
                <a:gd name="connsiteX12" fmla="*/ 0 w 373950"/>
                <a:gd name="connsiteY12" fmla="*/ 491206 h 491206"/>
                <a:gd name="connsiteX13" fmla="*/ 0 w 373950"/>
                <a:gd name="connsiteY13" fmla="*/ 486453 h 491206"/>
                <a:gd name="connsiteX14" fmla="*/ 186975 w 373950"/>
                <a:gd name="connsiteY14" fmla="*/ 272541 h 491206"/>
                <a:gd name="connsiteX15" fmla="*/ 340675 w 373950"/>
                <a:gd name="connsiteY15" fmla="*/ 272541 h 491206"/>
                <a:gd name="connsiteX16" fmla="*/ 340675 w 373950"/>
                <a:gd name="connsiteY16" fmla="*/ 31691 h 491206"/>
                <a:gd name="connsiteX17" fmla="*/ 186975 w 373950"/>
                <a:gd name="connsiteY17" fmla="*/ 31691 h 491206"/>
                <a:gd name="connsiteX18" fmla="*/ 93488 w 373950"/>
                <a:gd name="connsiteY18" fmla="*/ 64966 h 491206"/>
                <a:gd name="connsiteX19" fmla="*/ 57043 w 373950"/>
                <a:gd name="connsiteY19" fmla="*/ 152116 h 491206"/>
                <a:gd name="connsiteX20" fmla="*/ 93488 w 373950"/>
                <a:gd name="connsiteY20" fmla="*/ 239265 h 491206"/>
                <a:gd name="connsiteX21" fmla="*/ 186975 w 373950"/>
                <a:gd name="connsiteY21" fmla="*/ 272541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3950" h="491206">
                  <a:moveTo>
                    <a:pt x="0" y="486453"/>
                  </a:moveTo>
                  <a:lnTo>
                    <a:pt x="153700" y="299477"/>
                  </a:lnTo>
                  <a:cubicBezTo>
                    <a:pt x="115671" y="293139"/>
                    <a:pt x="82396" y="278879"/>
                    <a:pt x="58628" y="251941"/>
                  </a:cubicBezTo>
                  <a:cubicBezTo>
                    <a:pt x="33275" y="226589"/>
                    <a:pt x="22183" y="193314"/>
                    <a:pt x="22183" y="153700"/>
                  </a:cubicBezTo>
                  <a:cubicBezTo>
                    <a:pt x="22183" y="107749"/>
                    <a:pt x="38029" y="71304"/>
                    <a:pt x="68135" y="42782"/>
                  </a:cubicBezTo>
                  <a:cubicBezTo>
                    <a:pt x="98241" y="14261"/>
                    <a:pt x="137855" y="0"/>
                    <a:pt x="185391" y="0"/>
                  </a:cubicBezTo>
                  <a:lnTo>
                    <a:pt x="373951" y="0"/>
                  </a:lnTo>
                  <a:lnTo>
                    <a:pt x="373951" y="491206"/>
                  </a:lnTo>
                  <a:lnTo>
                    <a:pt x="339091" y="491206"/>
                  </a:lnTo>
                  <a:lnTo>
                    <a:pt x="339091" y="302647"/>
                  </a:lnTo>
                  <a:lnTo>
                    <a:pt x="190144" y="302647"/>
                  </a:lnTo>
                  <a:lnTo>
                    <a:pt x="39613" y="491206"/>
                  </a:lnTo>
                  <a:lnTo>
                    <a:pt x="0" y="491206"/>
                  </a:lnTo>
                  <a:lnTo>
                    <a:pt x="0" y="486453"/>
                  </a:lnTo>
                  <a:close/>
                  <a:moveTo>
                    <a:pt x="186975" y="272541"/>
                  </a:moveTo>
                  <a:lnTo>
                    <a:pt x="340675" y="272541"/>
                  </a:lnTo>
                  <a:lnTo>
                    <a:pt x="340675" y="31691"/>
                  </a:lnTo>
                  <a:lnTo>
                    <a:pt x="186975" y="31691"/>
                  </a:lnTo>
                  <a:cubicBezTo>
                    <a:pt x="148946" y="31691"/>
                    <a:pt x="118840" y="42782"/>
                    <a:pt x="93488" y="64966"/>
                  </a:cubicBezTo>
                  <a:cubicBezTo>
                    <a:pt x="68135" y="87150"/>
                    <a:pt x="57043" y="115671"/>
                    <a:pt x="57043" y="152116"/>
                  </a:cubicBezTo>
                  <a:cubicBezTo>
                    <a:pt x="57043" y="188560"/>
                    <a:pt x="69720" y="217082"/>
                    <a:pt x="93488" y="239265"/>
                  </a:cubicBezTo>
                  <a:cubicBezTo>
                    <a:pt x="117256" y="261449"/>
                    <a:pt x="148946" y="272541"/>
                    <a:pt x="186975" y="272541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Intro Light (Заголовки)"/>
          <a:ea typeface="Helvetica" panose="00000500000000000000" pitchFamily="50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Helvetica" panose="00000500000000000000" pitchFamily="50" charset="0"/>
          <a:ea typeface="Helvetica" panose="00000500000000000000" pitchFamily="50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6939" y="560951"/>
            <a:ext cx="1266268" cy="1266268"/>
          </a:xfrm>
          <a:prstGeom prst="rect">
            <a:avLst/>
          </a:prstGeom>
        </p:spPr>
      </p:pic>
      <p:sp>
        <p:nvSpPr>
          <p:cNvPr id="27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object 7"/>
          <p:cNvSpPr/>
          <p:nvPr userDrawn="1"/>
        </p:nvSpPr>
        <p:spPr>
          <a:xfrm flipV="1">
            <a:off x="863128" y="2156558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7"/>
          <p:cNvSpPr/>
          <p:nvPr userDrawn="1"/>
        </p:nvSpPr>
        <p:spPr>
          <a:xfrm flipV="1">
            <a:off x="863128" y="4068925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43" name="Группа 42"/>
          <p:cNvGrpSpPr/>
          <p:nvPr userDrawn="1"/>
        </p:nvGrpSpPr>
        <p:grpSpPr>
          <a:xfrm>
            <a:off x="1027127" y="3312241"/>
            <a:ext cx="2173273" cy="500272"/>
            <a:chOff x="6582453" y="-6086466"/>
            <a:chExt cx="2540012" cy="584693"/>
          </a:xfrm>
        </p:grpSpPr>
        <p:sp>
          <p:nvSpPr>
            <p:cNvPr id="44" name="Полилиния: фигура 43"/>
            <p:cNvSpPr/>
            <p:nvPr/>
          </p:nvSpPr>
          <p:spPr>
            <a:xfrm>
              <a:off x="6582453" y="-6086466"/>
              <a:ext cx="465853" cy="500713"/>
            </a:xfrm>
            <a:custGeom>
              <a:avLst/>
              <a:gdLst>
                <a:gd name="connsiteX0" fmla="*/ 0 w 465853"/>
                <a:gd name="connsiteY0" fmla="*/ 251941 h 500713"/>
                <a:gd name="connsiteX1" fmla="*/ 69720 w 465853"/>
                <a:gd name="connsiteY1" fmla="*/ 69720 h 500713"/>
                <a:gd name="connsiteX2" fmla="*/ 247187 w 465853"/>
                <a:gd name="connsiteY2" fmla="*/ 0 h 500713"/>
                <a:gd name="connsiteX3" fmla="*/ 378704 w 465853"/>
                <a:gd name="connsiteY3" fmla="*/ 38029 h 500713"/>
                <a:gd name="connsiteX4" fmla="*/ 461100 w 465853"/>
                <a:gd name="connsiteY4" fmla="*/ 142608 h 500713"/>
                <a:gd name="connsiteX5" fmla="*/ 426240 w 465853"/>
                <a:gd name="connsiteY5" fmla="*/ 142608 h 500713"/>
                <a:gd name="connsiteX6" fmla="*/ 353352 w 465853"/>
                <a:gd name="connsiteY6" fmla="*/ 61797 h 500713"/>
                <a:gd name="connsiteX7" fmla="*/ 245603 w 465853"/>
                <a:gd name="connsiteY7" fmla="*/ 33275 h 500713"/>
                <a:gd name="connsiteX8" fmla="*/ 95072 w 465853"/>
                <a:gd name="connsiteY8" fmla="*/ 93488 h 500713"/>
                <a:gd name="connsiteX9" fmla="*/ 36444 w 465853"/>
                <a:gd name="connsiteY9" fmla="*/ 250357 h 500713"/>
                <a:gd name="connsiteX10" fmla="*/ 95072 w 465853"/>
                <a:gd name="connsiteY10" fmla="*/ 405641 h 500713"/>
                <a:gd name="connsiteX11" fmla="*/ 247187 w 465853"/>
                <a:gd name="connsiteY11" fmla="*/ 467438 h 500713"/>
                <a:gd name="connsiteX12" fmla="*/ 358105 w 465853"/>
                <a:gd name="connsiteY12" fmla="*/ 435748 h 500713"/>
                <a:gd name="connsiteX13" fmla="*/ 430994 w 465853"/>
                <a:gd name="connsiteY13" fmla="*/ 348598 h 500713"/>
                <a:gd name="connsiteX14" fmla="*/ 465854 w 465853"/>
                <a:gd name="connsiteY14" fmla="*/ 348598 h 500713"/>
                <a:gd name="connsiteX15" fmla="*/ 383458 w 465853"/>
                <a:gd name="connsiteY15" fmla="*/ 461100 h 500713"/>
                <a:gd name="connsiteX16" fmla="*/ 248772 w 465853"/>
                <a:gd name="connsiteY16" fmla="*/ 500714 h 500713"/>
                <a:gd name="connsiteX17" fmla="*/ 72888 w 465853"/>
                <a:gd name="connsiteY17" fmla="*/ 430994 h 500713"/>
                <a:gd name="connsiteX18" fmla="*/ 0 w 465853"/>
                <a:gd name="connsiteY18" fmla="*/ 251941 h 50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853" h="500713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3" y="0"/>
                    <a:pt x="247187" y="0"/>
                  </a:cubicBezTo>
                  <a:cubicBezTo>
                    <a:pt x="296308" y="1585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2" y="80811"/>
                    <a:pt x="353352" y="61797"/>
                  </a:cubicBezTo>
                  <a:cubicBezTo>
                    <a:pt x="321661" y="42782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5"/>
                    <a:pt x="36444" y="250357"/>
                  </a:cubicBezTo>
                  <a:cubicBezTo>
                    <a:pt x="36444" y="313738"/>
                    <a:pt x="55459" y="364443"/>
                    <a:pt x="95072" y="405641"/>
                  </a:cubicBezTo>
                  <a:cubicBezTo>
                    <a:pt x="134686" y="446839"/>
                    <a:pt x="185391" y="467438"/>
                    <a:pt x="247187" y="467438"/>
                  </a:cubicBezTo>
                  <a:cubicBezTo>
                    <a:pt x="288385" y="467438"/>
                    <a:pt x="324830" y="456347"/>
                    <a:pt x="358105" y="435748"/>
                  </a:cubicBezTo>
                  <a:cubicBezTo>
                    <a:pt x="391380" y="415149"/>
                    <a:pt x="415148" y="386627"/>
                    <a:pt x="430994" y="348598"/>
                  </a:cubicBezTo>
                  <a:lnTo>
                    <a:pt x="465854" y="348598"/>
                  </a:lnTo>
                  <a:cubicBezTo>
                    <a:pt x="450008" y="396134"/>
                    <a:pt x="423071" y="434163"/>
                    <a:pt x="383458" y="461100"/>
                  </a:cubicBezTo>
                  <a:cubicBezTo>
                    <a:pt x="343844" y="488037"/>
                    <a:pt x="297893" y="500714"/>
                    <a:pt x="248772" y="500714"/>
                  </a:cubicBezTo>
                  <a:cubicBezTo>
                    <a:pt x="177468" y="500714"/>
                    <a:pt x="118840" y="476946"/>
                    <a:pt x="72888" y="430994"/>
                  </a:cubicBezTo>
                  <a:cubicBezTo>
                    <a:pt x="23768" y="386627"/>
                    <a:pt x="0" y="326415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/>
            <p:cNvSpPr/>
            <p:nvPr/>
          </p:nvSpPr>
          <p:spPr>
            <a:xfrm>
              <a:off x="7200422" y="-6080128"/>
              <a:ext cx="359689" cy="491206"/>
            </a:xfrm>
            <a:custGeom>
              <a:avLst/>
              <a:gdLst>
                <a:gd name="connsiteX0" fmla="*/ 34860 w 359689"/>
                <a:gd name="connsiteY0" fmla="*/ 491206 h 491206"/>
                <a:gd name="connsiteX1" fmla="*/ 0 w 359689"/>
                <a:gd name="connsiteY1" fmla="*/ 491206 h 491206"/>
                <a:gd name="connsiteX2" fmla="*/ 0 w 359689"/>
                <a:gd name="connsiteY2" fmla="*/ 0 h 491206"/>
                <a:gd name="connsiteX3" fmla="*/ 60212 w 359689"/>
                <a:gd name="connsiteY3" fmla="*/ 0 h 491206"/>
                <a:gd name="connsiteX4" fmla="*/ 131516 w 359689"/>
                <a:gd name="connsiteY4" fmla="*/ 0 h 491206"/>
                <a:gd name="connsiteX5" fmla="*/ 190144 w 359689"/>
                <a:gd name="connsiteY5" fmla="*/ 0 h 491206"/>
                <a:gd name="connsiteX6" fmla="*/ 312153 w 359689"/>
                <a:gd name="connsiteY6" fmla="*/ 45952 h 491206"/>
                <a:gd name="connsiteX7" fmla="*/ 359690 w 359689"/>
                <a:gd name="connsiteY7" fmla="*/ 163207 h 491206"/>
                <a:gd name="connsiteX8" fmla="*/ 312153 w 359689"/>
                <a:gd name="connsiteY8" fmla="*/ 278878 h 491206"/>
                <a:gd name="connsiteX9" fmla="*/ 190144 w 359689"/>
                <a:gd name="connsiteY9" fmla="*/ 324830 h 491206"/>
                <a:gd name="connsiteX10" fmla="*/ 34860 w 359689"/>
                <a:gd name="connsiteY10" fmla="*/ 324830 h 491206"/>
                <a:gd name="connsiteX11" fmla="*/ 34860 w 359689"/>
                <a:gd name="connsiteY11" fmla="*/ 491206 h 491206"/>
                <a:gd name="connsiteX12" fmla="*/ 34860 w 359689"/>
                <a:gd name="connsiteY12" fmla="*/ 293139 h 491206"/>
                <a:gd name="connsiteX13" fmla="*/ 190144 w 359689"/>
                <a:gd name="connsiteY13" fmla="*/ 293139 h 491206"/>
                <a:gd name="connsiteX14" fmla="*/ 286801 w 359689"/>
                <a:gd name="connsiteY14" fmla="*/ 256695 h 491206"/>
                <a:gd name="connsiteX15" fmla="*/ 326414 w 359689"/>
                <a:gd name="connsiteY15" fmla="*/ 163207 h 491206"/>
                <a:gd name="connsiteX16" fmla="*/ 288385 w 359689"/>
                <a:gd name="connsiteY16" fmla="*/ 69720 h 491206"/>
                <a:gd name="connsiteX17" fmla="*/ 191729 w 359689"/>
                <a:gd name="connsiteY17" fmla="*/ 33275 h 491206"/>
                <a:gd name="connsiteX18" fmla="*/ 36444 w 359689"/>
                <a:gd name="connsiteY18" fmla="*/ 33275 h 491206"/>
                <a:gd name="connsiteX19" fmla="*/ 36444 w 359689"/>
                <a:gd name="connsiteY19" fmla="*/ 293139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689" h="491206">
                  <a:moveTo>
                    <a:pt x="34860" y="491206"/>
                  </a:moveTo>
                  <a:lnTo>
                    <a:pt x="0" y="491206"/>
                  </a:lnTo>
                  <a:lnTo>
                    <a:pt x="0" y="0"/>
                  </a:lnTo>
                  <a:cubicBezTo>
                    <a:pt x="14261" y="0"/>
                    <a:pt x="33275" y="0"/>
                    <a:pt x="60212" y="0"/>
                  </a:cubicBezTo>
                  <a:cubicBezTo>
                    <a:pt x="87150" y="0"/>
                    <a:pt x="109333" y="0"/>
                    <a:pt x="131516" y="0"/>
                  </a:cubicBezTo>
                  <a:cubicBezTo>
                    <a:pt x="152115" y="0"/>
                    <a:pt x="172714" y="0"/>
                    <a:pt x="190144" y="0"/>
                  </a:cubicBezTo>
                  <a:cubicBezTo>
                    <a:pt x="239265" y="0"/>
                    <a:pt x="280463" y="15845"/>
                    <a:pt x="312153" y="45952"/>
                  </a:cubicBezTo>
                  <a:cubicBezTo>
                    <a:pt x="343844" y="76058"/>
                    <a:pt x="359690" y="115671"/>
                    <a:pt x="359690" y="163207"/>
                  </a:cubicBezTo>
                  <a:cubicBezTo>
                    <a:pt x="359690" y="210743"/>
                    <a:pt x="343844" y="248772"/>
                    <a:pt x="312153" y="278878"/>
                  </a:cubicBezTo>
                  <a:cubicBezTo>
                    <a:pt x="280463" y="308985"/>
                    <a:pt x="239265" y="324830"/>
                    <a:pt x="190144" y="324830"/>
                  </a:cubicBezTo>
                  <a:lnTo>
                    <a:pt x="34860" y="324830"/>
                  </a:lnTo>
                  <a:lnTo>
                    <a:pt x="34860" y="491206"/>
                  </a:lnTo>
                  <a:close/>
                  <a:moveTo>
                    <a:pt x="34860" y="293139"/>
                  </a:moveTo>
                  <a:lnTo>
                    <a:pt x="190144" y="293139"/>
                  </a:lnTo>
                  <a:cubicBezTo>
                    <a:pt x="228173" y="293139"/>
                    <a:pt x="259864" y="280463"/>
                    <a:pt x="286801" y="256695"/>
                  </a:cubicBezTo>
                  <a:cubicBezTo>
                    <a:pt x="312153" y="232927"/>
                    <a:pt x="326414" y="201236"/>
                    <a:pt x="326414" y="163207"/>
                  </a:cubicBezTo>
                  <a:cubicBezTo>
                    <a:pt x="326414" y="125178"/>
                    <a:pt x="313738" y="93488"/>
                    <a:pt x="288385" y="69720"/>
                  </a:cubicBezTo>
                  <a:cubicBezTo>
                    <a:pt x="263033" y="45952"/>
                    <a:pt x="231342" y="33275"/>
                    <a:pt x="191729" y="33275"/>
                  </a:cubicBezTo>
                  <a:lnTo>
                    <a:pt x="36444" y="33275"/>
                  </a:lnTo>
                  <a:lnTo>
                    <a:pt x="36444" y="293139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/>
            <p:cNvSpPr/>
            <p:nvPr/>
          </p:nvSpPr>
          <p:spPr>
            <a:xfrm>
              <a:off x="7707474" y="-6078543"/>
              <a:ext cx="285216" cy="491206"/>
            </a:xfrm>
            <a:custGeom>
              <a:avLst/>
              <a:gdLst>
                <a:gd name="connsiteX0" fmla="*/ 282047 w 285216"/>
                <a:gd name="connsiteY0" fmla="*/ 0 h 491206"/>
                <a:gd name="connsiteX1" fmla="*/ 282047 w 285216"/>
                <a:gd name="connsiteY1" fmla="*/ 31691 h 491206"/>
                <a:gd name="connsiteX2" fmla="*/ 34860 w 285216"/>
                <a:gd name="connsiteY2" fmla="*/ 31691 h 491206"/>
                <a:gd name="connsiteX3" fmla="*/ 34860 w 285216"/>
                <a:gd name="connsiteY3" fmla="*/ 221835 h 491206"/>
                <a:gd name="connsiteX4" fmla="*/ 272540 w 285216"/>
                <a:gd name="connsiteY4" fmla="*/ 221835 h 491206"/>
                <a:gd name="connsiteX5" fmla="*/ 272540 w 285216"/>
                <a:gd name="connsiteY5" fmla="*/ 253526 h 491206"/>
                <a:gd name="connsiteX6" fmla="*/ 34860 w 285216"/>
                <a:gd name="connsiteY6" fmla="*/ 253526 h 491206"/>
                <a:gd name="connsiteX7" fmla="*/ 34860 w 285216"/>
                <a:gd name="connsiteY7" fmla="*/ 457931 h 491206"/>
                <a:gd name="connsiteX8" fmla="*/ 285217 w 285216"/>
                <a:gd name="connsiteY8" fmla="*/ 457931 h 491206"/>
                <a:gd name="connsiteX9" fmla="*/ 285217 w 285216"/>
                <a:gd name="connsiteY9" fmla="*/ 491206 h 491206"/>
                <a:gd name="connsiteX10" fmla="*/ 0 w 285216"/>
                <a:gd name="connsiteY10" fmla="*/ 491206 h 491206"/>
                <a:gd name="connsiteX11" fmla="*/ 0 w 285216"/>
                <a:gd name="connsiteY11" fmla="*/ 0 h 491206"/>
                <a:gd name="connsiteX12" fmla="*/ 282047 w 285216"/>
                <a:gd name="connsiteY12" fmla="*/ 0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216" h="491206">
                  <a:moveTo>
                    <a:pt x="282047" y="0"/>
                  </a:moveTo>
                  <a:lnTo>
                    <a:pt x="282047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7" y="0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/>
            <p:cNvSpPr/>
            <p:nvPr/>
          </p:nvSpPr>
          <p:spPr>
            <a:xfrm>
              <a:off x="8105192" y="-6080128"/>
              <a:ext cx="454762" cy="578355"/>
            </a:xfrm>
            <a:custGeom>
              <a:avLst/>
              <a:gdLst>
                <a:gd name="connsiteX0" fmla="*/ 0 w 454762"/>
                <a:gd name="connsiteY0" fmla="*/ 459516 h 578355"/>
                <a:gd name="connsiteX1" fmla="*/ 15845 w 454762"/>
                <a:gd name="connsiteY1" fmla="*/ 459516 h 578355"/>
                <a:gd name="connsiteX2" fmla="*/ 66551 w 454762"/>
                <a:gd name="connsiteY2" fmla="*/ 438917 h 578355"/>
                <a:gd name="connsiteX3" fmla="*/ 85565 w 454762"/>
                <a:gd name="connsiteY3" fmla="*/ 373951 h 578355"/>
                <a:gd name="connsiteX4" fmla="*/ 128348 w 454762"/>
                <a:gd name="connsiteY4" fmla="*/ 0 h 578355"/>
                <a:gd name="connsiteX5" fmla="*/ 399304 w 454762"/>
                <a:gd name="connsiteY5" fmla="*/ 0 h 578355"/>
                <a:gd name="connsiteX6" fmla="*/ 399304 w 454762"/>
                <a:gd name="connsiteY6" fmla="*/ 459516 h 578355"/>
                <a:gd name="connsiteX7" fmla="*/ 454762 w 454762"/>
                <a:gd name="connsiteY7" fmla="*/ 459516 h 578355"/>
                <a:gd name="connsiteX8" fmla="*/ 454762 w 454762"/>
                <a:gd name="connsiteY8" fmla="*/ 578356 h 578355"/>
                <a:gd name="connsiteX9" fmla="*/ 424656 w 454762"/>
                <a:gd name="connsiteY9" fmla="*/ 578356 h 578355"/>
                <a:gd name="connsiteX10" fmla="*/ 424656 w 454762"/>
                <a:gd name="connsiteY10" fmla="*/ 491206 h 578355"/>
                <a:gd name="connsiteX11" fmla="*/ 30107 w 454762"/>
                <a:gd name="connsiteY11" fmla="*/ 491206 h 578355"/>
                <a:gd name="connsiteX12" fmla="*/ 30107 w 454762"/>
                <a:gd name="connsiteY12" fmla="*/ 578356 h 578355"/>
                <a:gd name="connsiteX13" fmla="*/ 1585 w 454762"/>
                <a:gd name="connsiteY13" fmla="*/ 578356 h 578355"/>
                <a:gd name="connsiteX14" fmla="*/ 1585 w 454762"/>
                <a:gd name="connsiteY14" fmla="*/ 459516 h 578355"/>
                <a:gd name="connsiteX15" fmla="*/ 158454 w 454762"/>
                <a:gd name="connsiteY15" fmla="*/ 31691 h 578355"/>
                <a:gd name="connsiteX16" fmla="*/ 120425 w 454762"/>
                <a:gd name="connsiteY16" fmla="*/ 375535 h 578355"/>
                <a:gd name="connsiteX17" fmla="*/ 83981 w 454762"/>
                <a:gd name="connsiteY17" fmla="*/ 459516 h 578355"/>
                <a:gd name="connsiteX18" fmla="*/ 364444 w 454762"/>
                <a:gd name="connsiteY18" fmla="*/ 459516 h 578355"/>
                <a:gd name="connsiteX19" fmla="*/ 364444 w 454762"/>
                <a:gd name="connsiteY19" fmla="*/ 31691 h 578355"/>
                <a:gd name="connsiteX20" fmla="*/ 158454 w 454762"/>
                <a:gd name="connsiteY20" fmla="*/ 31691 h 5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762" h="578355">
                  <a:moveTo>
                    <a:pt x="0" y="459516"/>
                  </a:moveTo>
                  <a:lnTo>
                    <a:pt x="15845" y="459516"/>
                  </a:lnTo>
                  <a:cubicBezTo>
                    <a:pt x="41198" y="459516"/>
                    <a:pt x="58628" y="453178"/>
                    <a:pt x="66551" y="438917"/>
                  </a:cubicBezTo>
                  <a:cubicBezTo>
                    <a:pt x="76058" y="424656"/>
                    <a:pt x="82396" y="404057"/>
                    <a:pt x="85565" y="373951"/>
                  </a:cubicBezTo>
                  <a:lnTo>
                    <a:pt x="128348" y="0"/>
                  </a:lnTo>
                  <a:lnTo>
                    <a:pt x="399304" y="0"/>
                  </a:lnTo>
                  <a:lnTo>
                    <a:pt x="399304" y="459516"/>
                  </a:lnTo>
                  <a:lnTo>
                    <a:pt x="454762" y="459516"/>
                  </a:lnTo>
                  <a:lnTo>
                    <a:pt x="454762" y="578356"/>
                  </a:lnTo>
                  <a:lnTo>
                    <a:pt x="424656" y="578356"/>
                  </a:lnTo>
                  <a:lnTo>
                    <a:pt x="424656" y="491206"/>
                  </a:lnTo>
                  <a:lnTo>
                    <a:pt x="30107" y="491206"/>
                  </a:lnTo>
                  <a:lnTo>
                    <a:pt x="30107" y="578356"/>
                  </a:lnTo>
                  <a:lnTo>
                    <a:pt x="1585" y="578356"/>
                  </a:lnTo>
                  <a:lnTo>
                    <a:pt x="1585" y="459516"/>
                  </a:lnTo>
                  <a:close/>
                  <a:moveTo>
                    <a:pt x="158454" y="31691"/>
                  </a:moveTo>
                  <a:lnTo>
                    <a:pt x="120425" y="375535"/>
                  </a:lnTo>
                  <a:cubicBezTo>
                    <a:pt x="115671" y="419902"/>
                    <a:pt x="102995" y="448424"/>
                    <a:pt x="83981" y="459516"/>
                  </a:cubicBezTo>
                  <a:lnTo>
                    <a:pt x="364444" y="459516"/>
                  </a:lnTo>
                  <a:lnTo>
                    <a:pt x="364444" y="31691"/>
                  </a:lnTo>
                  <a:lnTo>
                    <a:pt x="158454" y="3169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/>
            <p:cNvSpPr/>
            <p:nvPr/>
          </p:nvSpPr>
          <p:spPr>
            <a:xfrm>
              <a:off x="8648689" y="-6081712"/>
              <a:ext cx="473776" cy="492790"/>
            </a:xfrm>
            <a:custGeom>
              <a:avLst/>
              <a:gdLst>
                <a:gd name="connsiteX0" fmla="*/ 369197 w 473776"/>
                <a:gd name="connsiteY0" fmla="*/ 351767 h 492790"/>
                <a:gd name="connsiteX1" fmla="*/ 102995 w 473776"/>
                <a:gd name="connsiteY1" fmla="*/ 351767 h 492790"/>
                <a:gd name="connsiteX2" fmla="*/ 36444 w 473776"/>
                <a:gd name="connsiteY2" fmla="*/ 492791 h 492790"/>
                <a:gd name="connsiteX3" fmla="*/ 0 w 473776"/>
                <a:gd name="connsiteY3" fmla="*/ 492791 h 492790"/>
                <a:gd name="connsiteX4" fmla="*/ 0 w 473776"/>
                <a:gd name="connsiteY4" fmla="*/ 488037 h 492790"/>
                <a:gd name="connsiteX5" fmla="*/ 229758 w 473776"/>
                <a:gd name="connsiteY5" fmla="*/ 0 h 492790"/>
                <a:gd name="connsiteX6" fmla="*/ 245603 w 473776"/>
                <a:gd name="connsiteY6" fmla="*/ 0 h 492790"/>
                <a:gd name="connsiteX7" fmla="*/ 473776 w 473776"/>
                <a:gd name="connsiteY7" fmla="*/ 488037 h 492790"/>
                <a:gd name="connsiteX8" fmla="*/ 473776 w 473776"/>
                <a:gd name="connsiteY8" fmla="*/ 492791 h 492790"/>
                <a:gd name="connsiteX9" fmla="*/ 437332 w 473776"/>
                <a:gd name="connsiteY9" fmla="*/ 492791 h 492790"/>
                <a:gd name="connsiteX10" fmla="*/ 369197 w 473776"/>
                <a:gd name="connsiteY10" fmla="*/ 351767 h 492790"/>
                <a:gd name="connsiteX11" fmla="*/ 237681 w 473776"/>
                <a:gd name="connsiteY11" fmla="*/ 61797 h 492790"/>
                <a:gd name="connsiteX12" fmla="*/ 115671 w 473776"/>
                <a:gd name="connsiteY12" fmla="*/ 320076 h 492790"/>
                <a:gd name="connsiteX13" fmla="*/ 358105 w 473776"/>
                <a:gd name="connsiteY13" fmla="*/ 320076 h 492790"/>
                <a:gd name="connsiteX14" fmla="*/ 237681 w 473776"/>
                <a:gd name="connsiteY14" fmla="*/ 61797 h 49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776" h="49279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6"/>
                  </a:lnTo>
                  <a:lnTo>
                    <a:pt x="358105" y="320076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5" name="Группа 84"/>
          <p:cNvGrpSpPr/>
          <p:nvPr userDrawn="1"/>
        </p:nvGrpSpPr>
        <p:grpSpPr>
          <a:xfrm>
            <a:off x="1074616" y="2579354"/>
            <a:ext cx="6237823" cy="500272"/>
            <a:chOff x="1011221" y="-1212431"/>
            <a:chExt cx="7290453" cy="584693"/>
          </a:xfrm>
        </p:grpSpPr>
        <p:sp>
          <p:nvSpPr>
            <p:cNvPr id="86" name="Полилиния: фигура 85"/>
            <p:cNvSpPr/>
            <p:nvPr/>
          </p:nvSpPr>
          <p:spPr>
            <a:xfrm>
              <a:off x="1011221" y="-1206093"/>
              <a:ext cx="383457" cy="491206"/>
            </a:xfrm>
            <a:custGeom>
              <a:avLst/>
              <a:gdLst>
                <a:gd name="connsiteX0" fmla="*/ 348598 w 383457"/>
                <a:gd name="connsiteY0" fmla="*/ 77643 h 491206"/>
                <a:gd name="connsiteX1" fmla="*/ 11092 w 383457"/>
                <a:gd name="connsiteY1" fmla="*/ 491206 h 491206"/>
                <a:gd name="connsiteX2" fmla="*/ 0 w 383457"/>
                <a:gd name="connsiteY2" fmla="*/ 491206 h 491206"/>
                <a:gd name="connsiteX3" fmla="*/ 0 w 383457"/>
                <a:gd name="connsiteY3" fmla="*/ 0 h 491206"/>
                <a:gd name="connsiteX4" fmla="*/ 36444 w 383457"/>
                <a:gd name="connsiteY4" fmla="*/ 0 h 491206"/>
                <a:gd name="connsiteX5" fmla="*/ 36444 w 383457"/>
                <a:gd name="connsiteY5" fmla="*/ 234512 h 491206"/>
                <a:gd name="connsiteX6" fmla="*/ 33275 w 383457"/>
                <a:gd name="connsiteY6" fmla="*/ 411980 h 491206"/>
                <a:gd name="connsiteX7" fmla="*/ 369197 w 383457"/>
                <a:gd name="connsiteY7" fmla="*/ 0 h 491206"/>
                <a:gd name="connsiteX8" fmla="*/ 383458 w 383457"/>
                <a:gd name="connsiteY8" fmla="*/ 0 h 491206"/>
                <a:gd name="connsiteX9" fmla="*/ 383458 w 383457"/>
                <a:gd name="connsiteY9" fmla="*/ 491206 h 491206"/>
                <a:gd name="connsiteX10" fmla="*/ 347014 w 383457"/>
                <a:gd name="connsiteY10" fmla="*/ 491206 h 491206"/>
                <a:gd name="connsiteX11" fmla="*/ 347014 w 383457"/>
                <a:gd name="connsiteY11" fmla="*/ 244019 h 491206"/>
                <a:gd name="connsiteX12" fmla="*/ 348598 w 383457"/>
                <a:gd name="connsiteY12" fmla="*/ 77643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457" h="491206">
                  <a:moveTo>
                    <a:pt x="348598" y="77643"/>
                  </a:moveTo>
                  <a:lnTo>
                    <a:pt x="11092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36444" y="0"/>
                  </a:lnTo>
                  <a:lnTo>
                    <a:pt x="36444" y="234512"/>
                  </a:lnTo>
                  <a:lnTo>
                    <a:pt x="33275" y="411980"/>
                  </a:lnTo>
                  <a:lnTo>
                    <a:pt x="369197" y="0"/>
                  </a:lnTo>
                  <a:lnTo>
                    <a:pt x="383458" y="0"/>
                  </a:lnTo>
                  <a:lnTo>
                    <a:pt x="383458" y="491206"/>
                  </a:lnTo>
                  <a:lnTo>
                    <a:pt x="347014" y="491206"/>
                  </a:lnTo>
                  <a:lnTo>
                    <a:pt x="347014" y="244019"/>
                  </a:lnTo>
                  <a:lnTo>
                    <a:pt x="348598" y="77643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/>
            <p:cNvSpPr/>
            <p:nvPr/>
          </p:nvSpPr>
          <p:spPr>
            <a:xfrm>
              <a:off x="1583238" y="-1206093"/>
              <a:ext cx="366028" cy="491206"/>
            </a:xfrm>
            <a:custGeom>
              <a:avLst/>
              <a:gdLst>
                <a:gd name="connsiteX0" fmla="*/ 366028 w 366028"/>
                <a:gd name="connsiteY0" fmla="*/ 491206 h 491206"/>
                <a:gd name="connsiteX1" fmla="*/ 329584 w 366028"/>
                <a:gd name="connsiteY1" fmla="*/ 491206 h 491206"/>
                <a:gd name="connsiteX2" fmla="*/ 329584 w 366028"/>
                <a:gd name="connsiteY2" fmla="*/ 250357 h 491206"/>
                <a:gd name="connsiteX3" fmla="*/ 34860 w 366028"/>
                <a:gd name="connsiteY3" fmla="*/ 250357 h 491206"/>
                <a:gd name="connsiteX4" fmla="*/ 34860 w 366028"/>
                <a:gd name="connsiteY4" fmla="*/ 491206 h 491206"/>
                <a:gd name="connsiteX5" fmla="*/ 0 w 366028"/>
                <a:gd name="connsiteY5" fmla="*/ 491206 h 491206"/>
                <a:gd name="connsiteX6" fmla="*/ 0 w 366028"/>
                <a:gd name="connsiteY6" fmla="*/ 0 h 491206"/>
                <a:gd name="connsiteX7" fmla="*/ 34860 w 366028"/>
                <a:gd name="connsiteY7" fmla="*/ 0 h 491206"/>
                <a:gd name="connsiteX8" fmla="*/ 34860 w 366028"/>
                <a:gd name="connsiteY8" fmla="*/ 217082 h 491206"/>
                <a:gd name="connsiteX9" fmla="*/ 329584 w 366028"/>
                <a:gd name="connsiteY9" fmla="*/ 217082 h 491206"/>
                <a:gd name="connsiteX10" fmla="*/ 329584 w 366028"/>
                <a:gd name="connsiteY10" fmla="*/ 0 h 491206"/>
                <a:gd name="connsiteX11" fmla="*/ 366028 w 366028"/>
                <a:gd name="connsiteY11" fmla="*/ 0 h 491206"/>
                <a:gd name="connsiteX12" fmla="*/ 366028 w 366028"/>
                <a:gd name="connsiteY12" fmla="*/ 491206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028" h="491206">
                  <a:moveTo>
                    <a:pt x="366028" y="491206"/>
                  </a:moveTo>
                  <a:lnTo>
                    <a:pt x="329584" y="491206"/>
                  </a:lnTo>
                  <a:lnTo>
                    <a:pt x="329584" y="250357"/>
                  </a:lnTo>
                  <a:lnTo>
                    <a:pt x="34860" y="250357"/>
                  </a:lnTo>
                  <a:lnTo>
                    <a:pt x="34860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34860" y="0"/>
                  </a:lnTo>
                  <a:lnTo>
                    <a:pt x="34860" y="217082"/>
                  </a:lnTo>
                  <a:lnTo>
                    <a:pt x="329584" y="217082"/>
                  </a:lnTo>
                  <a:lnTo>
                    <a:pt x="329584" y="0"/>
                  </a:lnTo>
                  <a:lnTo>
                    <a:pt x="366028" y="0"/>
                  </a:lnTo>
                  <a:lnTo>
                    <a:pt x="366028" y="491206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/>
            <p:cNvSpPr/>
            <p:nvPr/>
          </p:nvSpPr>
          <p:spPr>
            <a:xfrm>
              <a:off x="2088706" y="-1206093"/>
              <a:ext cx="454762" cy="578355"/>
            </a:xfrm>
            <a:custGeom>
              <a:avLst/>
              <a:gdLst>
                <a:gd name="connsiteX0" fmla="*/ 0 w 454762"/>
                <a:gd name="connsiteY0" fmla="*/ 459516 h 578355"/>
                <a:gd name="connsiteX1" fmla="*/ 15845 w 454762"/>
                <a:gd name="connsiteY1" fmla="*/ 459516 h 578355"/>
                <a:gd name="connsiteX2" fmla="*/ 66551 w 454762"/>
                <a:gd name="connsiteY2" fmla="*/ 438917 h 578355"/>
                <a:gd name="connsiteX3" fmla="*/ 85565 w 454762"/>
                <a:gd name="connsiteY3" fmla="*/ 373951 h 578355"/>
                <a:gd name="connsiteX4" fmla="*/ 128347 w 454762"/>
                <a:gd name="connsiteY4" fmla="*/ 0 h 578355"/>
                <a:gd name="connsiteX5" fmla="*/ 399303 w 454762"/>
                <a:gd name="connsiteY5" fmla="*/ 0 h 578355"/>
                <a:gd name="connsiteX6" fmla="*/ 399303 w 454762"/>
                <a:gd name="connsiteY6" fmla="*/ 459516 h 578355"/>
                <a:gd name="connsiteX7" fmla="*/ 454762 w 454762"/>
                <a:gd name="connsiteY7" fmla="*/ 459516 h 578355"/>
                <a:gd name="connsiteX8" fmla="*/ 454762 w 454762"/>
                <a:gd name="connsiteY8" fmla="*/ 578356 h 578355"/>
                <a:gd name="connsiteX9" fmla="*/ 424656 w 454762"/>
                <a:gd name="connsiteY9" fmla="*/ 578356 h 578355"/>
                <a:gd name="connsiteX10" fmla="*/ 424656 w 454762"/>
                <a:gd name="connsiteY10" fmla="*/ 491206 h 578355"/>
                <a:gd name="connsiteX11" fmla="*/ 28522 w 454762"/>
                <a:gd name="connsiteY11" fmla="*/ 491206 h 578355"/>
                <a:gd name="connsiteX12" fmla="*/ 28522 w 454762"/>
                <a:gd name="connsiteY12" fmla="*/ 578356 h 578355"/>
                <a:gd name="connsiteX13" fmla="*/ 0 w 454762"/>
                <a:gd name="connsiteY13" fmla="*/ 578356 h 578355"/>
                <a:gd name="connsiteX14" fmla="*/ 0 w 454762"/>
                <a:gd name="connsiteY14" fmla="*/ 459516 h 578355"/>
                <a:gd name="connsiteX15" fmla="*/ 158454 w 454762"/>
                <a:gd name="connsiteY15" fmla="*/ 31691 h 578355"/>
                <a:gd name="connsiteX16" fmla="*/ 120425 w 454762"/>
                <a:gd name="connsiteY16" fmla="*/ 375535 h 578355"/>
                <a:gd name="connsiteX17" fmla="*/ 83981 w 454762"/>
                <a:gd name="connsiteY17" fmla="*/ 459516 h 578355"/>
                <a:gd name="connsiteX18" fmla="*/ 362859 w 454762"/>
                <a:gd name="connsiteY18" fmla="*/ 459516 h 578355"/>
                <a:gd name="connsiteX19" fmla="*/ 362859 w 454762"/>
                <a:gd name="connsiteY19" fmla="*/ 31691 h 578355"/>
                <a:gd name="connsiteX20" fmla="*/ 158454 w 454762"/>
                <a:gd name="connsiteY20" fmla="*/ 31691 h 5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762" h="578355">
                  <a:moveTo>
                    <a:pt x="0" y="459516"/>
                  </a:moveTo>
                  <a:lnTo>
                    <a:pt x="15845" y="459516"/>
                  </a:lnTo>
                  <a:cubicBezTo>
                    <a:pt x="41198" y="459516"/>
                    <a:pt x="58628" y="453178"/>
                    <a:pt x="66551" y="438917"/>
                  </a:cubicBezTo>
                  <a:cubicBezTo>
                    <a:pt x="76058" y="424656"/>
                    <a:pt x="82396" y="404057"/>
                    <a:pt x="85565" y="373951"/>
                  </a:cubicBezTo>
                  <a:lnTo>
                    <a:pt x="128347" y="0"/>
                  </a:lnTo>
                  <a:lnTo>
                    <a:pt x="399303" y="0"/>
                  </a:lnTo>
                  <a:lnTo>
                    <a:pt x="399303" y="459516"/>
                  </a:lnTo>
                  <a:lnTo>
                    <a:pt x="454762" y="459516"/>
                  </a:lnTo>
                  <a:lnTo>
                    <a:pt x="454762" y="578356"/>
                  </a:lnTo>
                  <a:lnTo>
                    <a:pt x="424656" y="578356"/>
                  </a:lnTo>
                  <a:lnTo>
                    <a:pt x="424656" y="491206"/>
                  </a:lnTo>
                  <a:lnTo>
                    <a:pt x="28522" y="491206"/>
                  </a:lnTo>
                  <a:lnTo>
                    <a:pt x="28522" y="578356"/>
                  </a:lnTo>
                  <a:lnTo>
                    <a:pt x="0" y="578356"/>
                  </a:lnTo>
                  <a:lnTo>
                    <a:pt x="0" y="459516"/>
                  </a:lnTo>
                  <a:close/>
                  <a:moveTo>
                    <a:pt x="158454" y="31691"/>
                  </a:moveTo>
                  <a:lnTo>
                    <a:pt x="120425" y="375535"/>
                  </a:lnTo>
                  <a:cubicBezTo>
                    <a:pt x="115671" y="419902"/>
                    <a:pt x="102995" y="448424"/>
                    <a:pt x="83981" y="459516"/>
                  </a:cubicBezTo>
                  <a:lnTo>
                    <a:pt x="362859" y="459516"/>
                  </a:lnTo>
                  <a:lnTo>
                    <a:pt x="362859" y="31691"/>
                  </a:lnTo>
                  <a:lnTo>
                    <a:pt x="158454" y="3169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88"/>
            <p:cNvSpPr/>
            <p:nvPr/>
          </p:nvSpPr>
          <p:spPr>
            <a:xfrm>
              <a:off x="2625864" y="-1206093"/>
              <a:ext cx="396134" cy="495960"/>
            </a:xfrm>
            <a:custGeom>
              <a:avLst/>
              <a:gdLst>
                <a:gd name="connsiteX0" fmla="*/ 152116 w 396134"/>
                <a:gd name="connsiteY0" fmla="*/ 405642 h 495960"/>
                <a:gd name="connsiteX1" fmla="*/ 188560 w 396134"/>
                <a:gd name="connsiteY1" fmla="*/ 335922 h 495960"/>
                <a:gd name="connsiteX2" fmla="*/ 0 w 396134"/>
                <a:gd name="connsiteY2" fmla="*/ 3169 h 495960"/>
                <a:gd name="connsiteX3" fmla="*/ 0 w 396134"/>
                <a:gd name="connsiteY3" fmla="*/ 0 h 495960"/>
                <a:gd name="connsiteX4" fmla="*/ 39613 w 396134"/>
                <a:gd name="connsiteY4" fmla="*/ 0 h 495960"/>
                <a:gd name="connsiteX5" fmla="*/ 205990 w 396134"/>
                <a:gd name="connsiteY5" fmla="*/ 301062 h 495960"/>
                <a:gd name="connsiteX6" fmla="*/ 207574 w 396134"/>
                <a:gd name="connsiteY6" fmla="*/ 301062 h 495960"/>
                <a:gd name="connsiteX7" fmla="*/ 358105 w 396134"/>
                <a:gd name="connsiteY7" fmla="*/ 0 h 495960"/>
                <a:gd name="connsiteX8" fmla="*/ 396134 w 396134"/>
                <a:gd name="connsiteY8" fmla="*/ 0 h 495960"/>
                <a:gd name="connsiteX9" fmla="*/ 396134 w 396134"/>
                <a:gd name="connsiteY9" fmla="*/ 3169 h 495960"/>
                <a:gd name="connsiteX10" fmla="*/ 186975 w 396134"/>
                <a:gd name="connsiteY10" fmla="*/ 413564 h 495960"/>
                <a:gd name="connsiteX11" fmla="*/ 161623 w 396134"/>
                <a:gd name="connsiteY11" fmla="*/ 456347 h 495960"/>
                <a:gd name="connsiteX12" fmla="*/ 131517 w 396134"/>
                <a:gd name="connsiteY12" fmla="*/ 484868 h 495960"/>
                <a:gd name="connsiteX13" fmla="*/ 91903 w 396134"/>
                <a:gd name="connsiteY13" fmla="*/ 495960 h 495960"/>
                <a:gd name="connsiteX14" fmla="*/ 39613 w 396134"/>
                <a:gd name="connsiteY14" fmla="*/ 483284 h 495960"/>
                <a:gd name="connsiteX15" fmla="*/ 45952 w 396134"/>
                <a:gd name="connsiteY15" fmla="*/ 456347 h 495960"/>
                <a:gd name="connsiteX16" fmla="*/ 152116 w 396134"/>
                <a:gd name="connsiteY16" fmla="*/ 405642 h 49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6134" h="495960">
                  <a:moveTo>
                    <a:pt x="152116" y="405642"/>
                  </a:moveTo>
                  <a:lnTo>
                    <a:pt x="188560" y="335922"/>
                  </a:lnTo>
                  <a:lnTo>
                    <a:pt x="0" y="3169"/>
                  </a:lnTo>
                  <a:lnTo>
                    <a:pt x="0" y="0"/>
                  </a:lnTo>
                  <a:lnTo>
                    <a:pt x="39613" y="0"/>
                  </a:lnTo>
                  <a:lnTo>
                    <a:pt x="205990" y="301062"/>
                  </a:lnTo>
                  <a:lnTo>
                    <a:pt x="207574" y="301062"/>
                  </a:lnTo>
                  <a:lnTo>
                    <a:pt x="358105" y="0"/>
                  </a:lnTo>
                  <a:lnTo>
                    <a:pt x="396134" y="0"/>
                  </a:lnTo>
                  <a:lnTo>
                    <a:pt x="396134" y="3169"/>
                  </a:lnTo>
                  <a:lnTo>
                    <a:pt x="186975" y="413564"/>
                  </a:lnTo>
                  <a:cubicBezTo>
                    <a:pt x="179053" y="430994"/>
                    <a:pt x="169545" y="445255"/>
                    <a:pt x="161623" y="456347"/>
                  </a:cubicBezTo>
                  <a:cubicBezTo>
                    <a:pt x="153700" y="467438"/>
                    <a:pt x="142608" y="476946"/>
                    <a:pt x="131517" y="484868"/>
                  </a:cubicBezTo>
                  <a:cubicBezTo>
                    <a:pt x="120425" y="492791"/>
                    <a:pt x="106164" y="495960"/>
                    <a:pt x="91903" y="495960"/>
                  </a:cubicBezTo>
                  <a:cubicBezTo>
                    <a:pt x="76058" y="495960"/>
                    <a:pt x="58628" y="491206"/>
                    <a:pt x="39613" y="483284"/>
                  </a:cubicBezTo>
                  <a:lnTo>
                    <a:pt x="45952" y="456347"/>
                  </a:lnTo>
                  <a:cubicBezTo>
                    <a:pt x="90319" y="478530"/>
                    <a:pt x="126763" y="461100"/>
                    <a:pt x="152116" y="405642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89"/>
            <p:cNvSpPr/>
            <p:nvPr/>
          </p:nvSpPr>
          <p:spPr>
            <a:xfrm>
              <a:off x="3132915" y="-1212431"/>
              <a:ext cx="465853" cy="500713"/>
            </a:xfrm>
            <a:custGeom>
              <a:avLst/>
              <a:gdLst>
                <a:gd name="connsiteX0" fmla="*/ 0 w 465853"/>
                <a:gd name="connsiteY0" fmla="*/ 251941 h 500713"/>
                <a:gd name="connsiteX1" fmla="*/ 69720 w 465853"/>
                <a:gd name="connsiteY1" fmla="*/ 69720 h 500713"/>
                <a:gd name="connsiteX2" fmla="*/ 247188 w 465853"/>
                <a:gd name="connsiteY2" fmla="*/ 0 h 500713"/>
                <a:gd name="connsiteX3" fmla="*/ 378704 w 465853"/>
                <a:gd name="connsiteY3" fmla="*/ 38029 h 500713"/>
                <a:gd name="connsiteX4" fmla="*/ 461100 w 465853"/>
                <a:gd name="connsiteY4" fmla="*/ 142608 h 500713"/>
                <a:gd name="connsiteX5" fmla="*/ 426240 w 465853"/>
                <a:gd name="connsiteY5" fmla="*/ 142608 h 500713"/>
                <a:gd name="connsiteX6" fmla="*/ 353352 w 465853"/>
                <a:gd name="connsiteY6" fmla="*/ 61797 h 500713"/>
                <a:gd name="connsiteX7" fmla="*/ 245603 w 465853"/>
                <a:gd name="connsiteY7" fmla="*/ 33275 h 500713"/>
                <a:gd name="connsiteX8" fmla="*/ 95072 w 465853"/>
                <a:gd name="connsiteY8" fmla="*/ 93488 h 500713"/>
                <a:gd name="connsiteX9" fmla="*/ 36444 w 465853"/>
                <a:gd name="connsiteY9" fmla="*/ 250357 h 500713"/>
                <a:gd name="connsiteX10" fmla="*/ 95072 w 465853"/>
                <a:gd name="connsiteY10" fmla="*/ 405642 h 500713"/>
                <a:gd name="connsiteX11" fmla="*/ 247188 w 465853"/>
                <a:gd name="connsiteY11" fmla="*/ 467438 h 500713"/>
                <a:gd name="connsiteX12" fmla="*/ 358105 w 465853"/>
                <a:gd name="connsiteY12" fmla="*/ 435748 h 500713"/>
                <a:gd name="connsiteX13" fmla="*/ 430994 w 465853"/>
                <a:gd name="connsiteY13" fmla="*/ 348598 h 500713"/>
                <a:gd name="connsiteX14" fmla="*/ 465854 w 465853"/>
                <a:gd name="connsiteY14" fmla="*/ 348598 h 500713"/>
                <a:gd name="connsiteX15" fmla="*/ 383458 w 465853"/>
                <a:gd name="connsiteY15" fmla="*/ 461100 h 500713"/>
                <a:gd name="connsiteX16" fmla="*/ 248772 w 465853"/>
                <a:gd name="connsiteY16" fmla="*/ 500714 h 500713"/>
                <a:gd name="connsiteX17" fmla="*/ 72889 w 465853"/>
                <a:gd name="connsiteY17" fmla="*/ 430994 h 500713"/>
                <a:gd name="connsiteX18" fmla="*/ 0 w 465853"/>
                <a:gd name="connsiteY18" fmla="*/ 251941 h 50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853" h="500713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4" y="0"/>
                    <a:pt x="247188" y="0"/>
                  </a:cubicBezTo>
                  <a:cubicBezTo>
                    <a:pt x="296308" y="1585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3" y="80811"/>
                    <a:pt x="353352" y="61797"/>
                  </a:cubicBezTo>
                  <a:cubicBezTo>
                    <a:pt x="321661" y="42783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6"/>
                    <a:pt x="36444" y="250357"/>
                  </a:cubicBezTo>
                  <a:cubicBezTo>
                    <a:pt x="36444" y="313739"/>
                    <a:pt x="55459" y="364443"/>
                    <a:pt x="95072" y="405642"/>
                  </a:cubicBezTo>
                  <a:cubicBezTo>
                    <a:pt x="134686" y="446840"/>
                    <a:pt x="185391" y="467438"/>
                    <a:pt x="247188" y="467438"/>
                  </a:cubicBezTo>
                  <a:cubicBezTo>
                    <a:pt x="288386" y="467438"/>
                    <a:pt x="324830" y="456347"/>
                    <a:pt x="358105" y="435748"/>
                  </a:cubicBezTo>
                  <a:cubicBezTo>
                    <a:pt x="391381" y="415149"/>
                    <a:pt x="415149" y="386627"/>
                    <a:pt x="430994" y="348598"/>
                  </a:cubicBezTo>
                  <a:lnTo>
                    <a:pt x="465854" y="348598"/>
                  </a:lnTo>
                  <a:cubicBezTo>
                    <a:pt x="450008" y="396134"/>
                    <a:pt x="423071" y="434163"/>
                    <a:pt x="383458" y="461100"/>
                  </a:cubicBezTo>
                  <a:cubicBezTo>
                    <a:pt x="343844" y="488038"/>
                    <a:pt x="297893" y="500714"/>
                    <a:pt x="248772" y="500714"/>
                  </a:cubicBezTo>
                  <a:cubicBezTo>
                    <a:pt x="177468" y="500714"/>
                    <a:pt x="118840" y="476946"/>
                    <a:pt x="72889" y="430994"/>
                  </a:cubicBezTo>
                  <a:cubicBezTo>
                    <a:pt x="23768" y="386627"/>
                    <a:pt x="0" y="326415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90"/>
            <p:cNvSpPr/>
            <p:nvPr/>
          </p:nvSpPr>
          <p:spPr>
            <a:xfrm>
              <a:off x="3692257" y="-1204508"/>
              <a:ext cx="358105" cy="489621"/>
            </a:xfrm>
            <a:custGeom>
              <a:avLst/>
              <a:gdLst>
                <a:gd name="connsiteX0" fmla="*/ 161623 w 358105"/>
                <a:gd name="connsiteY0" fmla="*/ 31691 h 489621"/>
                <a:gd name="connsiteX1" fmla="*/ 0 w 358105"/>
                <a:gd name="connsiteY1" fmla="*/ 31691 h 489621"/>
                <a:gd name="connsiteX2" fmla="*/ 0 w 358105"/>
                <a:gd name="connsiteY2" fmla="*/ 0 h 489621"/>
                <a:gd name="connsiteX3" fmla="*/ 358105 w 358105"/>
                <a:gd name="connsiteY3" fmla="*/ 0 h 489621"/>
                <a:gd name="connsiteX4" fmla="*/ 358105 w 358105"/>
                <a:gd name="connsiteY4" fmla="*/ 31691 h 489621"/>
                <a:gd name="connsiteX5" fmla="*/ 196482 w 358105"/>
                <a:gd name="connsiteY5" fmla="*/ 31691 h 489621"/>
                <a:gd name="connsiteX6" fmla="*/ 196482 w 358105"/>
                <a:gd name="connsiteY6" fmla="*/ 489622 h 489621"/>
                <a:gd name="connsiteX7" fmla="*/ 161623 w 358105"/>
                <a:gd name="connsiteY7" fmla="*/ 489622 h 489621"/>
                <a:gd name="connsiteX8" fmla="*/ 161623 w 358105"/>
                <a:gd name="connsiteY8" fmla="*/ 31691 h 48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105" h="489621">
                  <a:moveTo>
                    <a:pt x="161623" y="31691"/>
                  </a:moveTo>
                  <a:lnTo>
                    <a:pt x="0" y="31691"/>
                  </a:lnTo>
                  <a:lnTo>
                    <a:pt x="0" y="0"/>
                  </a:lnTo>
                  <a:lnTo>
                    <a:pt x="358105" y="0"/>
                  </a:lnTo>
                  <a:lnTo>
                    <a:pt x="358105" y="31691"/>
                  </a:lnTo>
                  <a:lnTo>
                    <a:pt x="196482" y="31691"/>
                  </a:lnTo>
                  <a:lnTo>
                    <a:pt x="196482" y="489622"/>
                  </a:lnTo>
                  <a:lnTo>
                    <a:pt x="161623" y="489622"/>
                  </a:lnTo>
                  <a:lnTo>
                    <a:pt x="161623" y="3169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91"/>
            <p:cNvSpPr/>
            <p:nvPr/>
          </p:nvSpPr>
          <p:spPr>
            <a:xfrm>
              <a:off x="4185048" y="-1207677"/>
              <a:ext cx="359690" cy="491206"/>
            </a:xfrm>
            <a:custGeom>
              <a:avLst/>
              <a:gdLst>
                <a:gd name="connsiteX0" fmla="*/ 34860 w 359690"/>
                <a:gd name="connsiteY0" fmla="*/ 491206 h 491206"/>
                <a:gd name="connsiteX1" fmla="*/ 0 w 359690"/>
                <a:gd name="connsiteY1" fmla="*/ 491206 h 491206"/>
                <a:gd name="connsiteX2" fmla="*/ 0 w 359690"/>
                <a:gd name="connsiteY2" fmla="*/ 0 h 491206"/>
                <a:gd name="connsiteX3" fmla="*/ 60212 w 359690"/>
                <a:gd name="connsiteY3" fmla="*/ 0 h 491206"/>
                <a:gd name="connsiteX4" fmla="*/ 131517 w 359690"/>
                <a:gd name="connsiteY4" fmla="*/ 0 h 491206"/>
                <a:gd name="connsiteX5" fmla="*/ 190144 w 359690"/>
                <a:gd name="connsiteY5" fmla="*/ 0 h 491206"/>
                <a:gd name="connsiteX6" fmla="*/ 312154 w 359690"/>
                <a:gd name="connsiteY6" fmla="*/ 45951 h 491206"/>
                <a:gd name="connsiteX7" fmla="*/ 359690 w 359690"/>
                <a:gd name="connsiteY7" fmla="*/ 163207 h 491206"/>
                <a:gd name="connsiteX8" fmla="*/ 312154 w 359690"/>
                <a:gd name="connsiteY8" fmla="*/ 278878 h 491206"/>
                <a:gd name="connsiteX9" fmla="*/ 190144 w 359690"/>
                <a:gd name="connsiteY9" fmla="*/ 324830 h 491206"/>
                <a:gd name="connsiteX10" fmla="*/ 34860 w 359690"/>
                <a:gd name="connsiteY10" fmla="*/ 324830 h 491206"/>
                <a:gd name="connsiteX11" fmla="*/ 34860 w 359690"/>
                <a:gd name="connsiteY11" fmla="*/ 491206 h 491206"/>
                <a:gd name="connsiteX12" fmla="*/ 34860 w 359690"/>
                <a:gd name="connsiteY12" fmla="*/ 294723 h 491206"/>
                <a:gd name="connsiteX13" fmla="*/ 190144 w 359690"/>
                <a:gd name="connsiteY13" fmla="*/ 294723 h 491206"/>
                <a:gd name="connsiteX14" fmla="*/ 286801 w 359690"/>
                <a:gd name="connsiteY14" fmla="*/ 258279 h 491206"/>
                <a:gd name="connsiteX15" fmla="*/ 326415 w 359690"/>
                <a:gd name="connsiteY15" fmla="*/ 164792 h 491206"/>
                <a:gd name="connsiteX16" fmla="*/ 288386 w 359690"/>
                <a:gd name="connsiteY16" fmla="*/ 71304 h 491206"/>
                <a:gd name="connsiteX17" fmla="*/ 191729 w 359690"/>
                <a:gd name="connsiteY17" fmla="*/ 34860 h 491206"/>
                <a:gd name="connsiteX18" fmla="*/ 36444 w 359690"/>
                <a:gd name="connsiteY18" fmla="*/ 34860 h 491206"/>
                <a:gd name="connsiteX19" fmla="*/ 36444 w 359690"/>
                <a:gd name="connsiteY19" fmla="*/ 294723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690" h="491206">
                  <a:moveTo>
                    <a:pt x="34860" y="491206"/>
                  </a:moveTo>
                  <a:lnTo>
                    <a:pt x="0" y="491206"/>
                  </a:lnTo>
                  <a:lnTo>
                    <a:pt x="0" y="0"/>
                  </a:lnTo>
                  <a:cubicBezTo>
                    <a:pt x="14261" y="0"/>
                    <a:pt x="33275" y="0"/>
                    <a:pt x="60212" y="0"/>
                  </a:cubicBezTo>
                  <a:cubicBezTo>
                    <a:pt x="87150" y="0"/>
                    <a:pt x="109333" y="0"/>
                    <a:pt x="131517" y="0"/>
                  </a:cubicBezTo>
                  <a:cubicBezTo>
                    <a:pt x="152116" y="0"/>
                    <a:pt x="172715" y="0"/>
                    <a:pt x="190144" y="0"/>
                  </a:cubicBezTo>
                  <a:cubicBezTo>
                    <a:pt x="239265" y="0"/>
                    <a:pt x="280463" y="15845"/>
                    <a:pt x="312154" y="45951"/>
                  </a:cubicBezTo>
                  <a:cubicBezTo>
                    <a:pt x="343845" y="76058"/>
                    <a:pt x="359690" y="115671"/>
                    <a:pt x="359690" y="163207"/>
                  </a:cubicBezTo>
                  <a:cubicBezTo>
                    <a:pt x="359690" y="210743"/>
                    <a:pt x="343845" y="248772"/>
                    <a:pt x="312154" y="278878"/>
                  </a:cubicBezTo>
                  <a:cubicBezTo>
                    <a:pt x="280463" y="308985"/>
                    <a:pt x="239265" y="324830"/>
                    <a:pt x="190144" y="324830"/>
                  </a:cubicBezTo>
                  <a:lnTo>
                    <a:pt x="34860" y="324830"/>
                  </a:lnTo>
                  <a:lnTo>
                    <a:pt x="34860" y="491206"/>
                  </a:lnTo>
                  <a:close/>
                  <a:moveTo>
                    <a:pt x="34860" y="294723"/>
                  </a:moveTo>
                  <a:lnTo>
                    <a:pt x="190144" y="294723"/>
                  </a:lnTo>
                  <a:cubicBezTo>
                    <a:pt x="228173" y="294723"/>
                    <a:pt x="259864" y="282047"/>
                    <a:pt x="286801" y="258279"/>
                  </a:cubicBezTo>
                  <a:cubicBezTo>
                    <a:pt x="312154" y="234511"/>
                    <a:pt x="326415" y="202821"/>
                    <a:pt x="326415" y="164792"/>
                  </a:cubicBezTo>
                  <a:cubicBezTo>
                    <a:pt x="326415" y="126763"/>
                    <a:pt x="313738" y="95072"/>
                    <a:pt x="288386" y="71304"/>
                  </a:cubicBezTo>
                  <a:cubicBezTo>
                    <a:pt x="263033" y="47536"/>
                    <a:pt x="231342" y="34860"/>
                    <a:pt x="191729" y="34860"/>
                  </a:cubicBezTo>
                  <a:lnTo>
                    <a:pt x="36444" y="34860"/>
                  </a:lnTo>
                  <a:lnTo>
                    <a:pt x="36444" y="294723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92"/>
            <p:cNvSpPr/>
            <p:nvPr/>
          </p:nvSpPr>
          <p:spPr>
            <a:xfrm>
              <a:off x="4690515" y="-1206093"/>
              <a:ext cx="383457" cy="491206"/>
            </a:xfrm>
            <a:custGeom>
              <a:avLst/>
              <a:gdLst>
                <a:gd name="connsiteX0" fmla="*/ 350183 w 383457"/>
                <a:gd name="connsiteY0" fmla="*/ 77643 h 491206"/>
                <a:gd name="connsiteX1" fmla="*/ 12676 w 383457"/>
                <a:gd name="connsiteY1" fmla="*/ 491206 h 491206"/>
                <a:gd name="connsiteX2" fmla="*/ 0 w 383457"/>
                <a:gd name="connsiteY2" fmla="*/ 491206 h 491206"/>
                <a:gd name="connsiteX3" fmla="*/ 0 w 383457"/>
                <a:gd name="connsiteY3" fmla="*/ 0 h 491206"/>
                <a:gd name="connsiteX4" fmla="*/ 36444 w 383457"/>
                <a:gd name="connsiteY4" fmla="*/ 0 h 491206"/>
                <a:gd name="connsiteX5" fmla="*/ 36444 w 383457"/>
                <a:gd name="connsiteY5" fmla="*/ 234512 h 491206"/>
                <a:gd name="connsiteX6" fmla="*/ 33275 w 383457"/>
                <a:gd name="connsiteY6" fmla="*/ 411980 h 491206"/>
                <a:gd name="connsiteX7" fmla="*/ 369197 w 383457"/>
                <a:gd name="connsiteY7" fmla="*/ 0 h 491206"/>
                <a:gd name="connsiteX8" fmla="*/ 383458 w 383457"/>
                <a:gd name="connsiteY8" fmla="*/ 0 h 491206"/>
                <a:gd name="connsiteX9" fmla="*/ 383458 w 383457"/>
                <a:gd name="connsiteY9" fmla="*/ 491206 h 491206"/>
                <a:gd name="connsiteX10" fmla="*/ 347014 w 383457"/>
                <a:gd name="connsiteY10" fmla="*/ 491206 h 491206"/>
                <a:gd name="connsiteX11" fmla="*/ 347014 w 383457"/>
                <a:gd name="connsiteY11" fmla="*/ 244019 h 491206"/>
                <a:gd name="connsiteX12" fmla="*/ 350183 w 383457"/>
                <a:gd name="connsiteY12" fmla="*/ 77643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457" h="491206">
                  <a:moveTo>
                    <a:pt x="350183" y="77643"/>
                  </a:moveTo>
                  <a:lnTo>
                    <a:pt x="12676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36444" y="0"/>
                  </a:lnTo>
                  <a:lnTo>
                    <a:pt x="36444" y="234512"/>
                  </a:lnTo>
                  <a:lnTo>
                    <a:pt x="33275" y="411980"/>
                  </a:lnTo>
                  <a:lnTo>
                    <a:pt x="369197" y="0"/>
                  </a:lnTo>
                  <a:lnTo>
                    <a:pt x="383458" y="0"/>
                  </a:lnTo>
                  <a:lnTo>
                    <a:pt x="383458" y="491206"/>
                  </a:lnTo>
                  <a:lnTo>
                    <a:pt x="347014" y="491206"/>
                  </a:lnTo>
                  <a:lnTo>
                    <a:pt x="347014" y="244019"/>
                  </a:lnTo>
                  <a:lnTo>
                    <a:pt x="350183" y="77643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93"/>
            <p:cNvSpPr/>
            <p:nvPr/>
          </p:nvSpPr>
          <p:spPr>
            <a:xfrm>
              <a:off x="5207074" y="-1207677"/>
              <a:ext cx="473776" cy="492790"/>
            </a:xfrm>
            <a:custGeom>
              <a:avLst/>
              <a:gdLst>
                <a:gd name="connsiteX0" fmla="*/ 369197 w 473776"/>
                <a:gd name="connsiteY0" fmla="*/ 351767 h 492790"/>
                <a:gd name="connsiteX1" fmla="*/ 102995 w 473776"/>
                <a:gd name="connsiteY1" fmla="*/ 351767 h 492790"/>
                <a:gd name="connsiteX2" fmla="*/ 36445 w 473776"/>
                <a:gd name="connsiteY2" fmla="*/ 492791 h 492790"/>
                <a:gd name="connsiteX3" fmla="*/ 0 w 473776"/>
                <a:gd name="connsiteY3" fmla="*/ 492791 h 492790"/>
                <a:gd name="connsiteX4" fmla="*/ 0 w 473776"/>
                <a:gd name="connsiteY4" fmla="*/ 488037 h 492790"/>
                <a:gd name="connsiteX5" fmla="*/ 229758 w 473776"/>
                <a:gd name="connsiteY5" fmla="*/ 0 h 492790"/>
                <a:gd name="connsiteX6" fmla="*/ 245603 w 473776"/>
                <a:gd name="connsiteY6" fmla="*/ 0 h 492790"/>
                <a:gd name="connsiteX7" fmla="*/ 473776 w 473776"/>
                <a:gd name="connsiteY7" fmla="*/ 488037 h 492790"/>
                <a:gd name="connsiteX8" fmla="*/ 473776 w 473776"/>
                <a:gd name="connsiteY8" fmla="*/ 492791 h 492790"/>
                <a:gd name="connsiteX9" fmla="*/ 437332 w 473776"/>
                <a:gd name="connsiteY9" fmla="*/ 492791 h 492790"/>
                <a:gd name="connsiteX10" fmla="*/ 369197 w 473776"/>
                <a:gd name="connsiteY10" fmla="*/ 351767 h 492790"/>
                <a:gd name="connsiteX11" fmla="*/ 236096 w 473776"/>
                <a:gd name="connsiteY11" fmla="*/ 61797 h 492790"/>
                <a:gd name="connsiteX12" fmla="*/ 114087 w 473776"/>
                <a:gd name="connsiteY12" fmla="*/ 320076 h 492790"/>
                <a:gd name="connsiteX13" fmla="*/ 356521 w 473776"/>
                <a:gd name="connsiteY13" fmla="*/ 320076 h 492790"/>
                <a:gd name="connsiteX14" fmla="*/ 236096 w 473776"/>
                <a:gd name="connsiteY14" fmla="*/ 61797 h 49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776" h="492790">
                  <a:moveTo>
                    <a:pt x="369197" y="351767"/>
                  </a:moveTo>
                  <a:lnTo>
                    <a:pt x="102995" y="351767"/>
                  </a:lnTo>
                  <a:lnTo>
                    <a:pt x="36445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6096" y="61797"/>
                  </a:moveTo>
                  <a:lnTo>
                    <a:pt x="114087" y="320076"/>
                  </a:lnTo>
                  <a:lnTo>
                    <a:pt x="356521" y="320076"/>
                  </a:lnTo>
                  <a:lnTo>
                    <a:pt x="236096" y="61797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94"/>
            <p:cNvSpPr/>
            <p:nvPr/>
          </p:nvSpPr>
          <p:spPr>
            <a:xfrm>
              <a:off x="5755324" y="-1207677"/>
              <a:ext cx="419902" cy="493886"/>
            </a:xfrm>
            <a:custGeom>
              <a:avLst/>
              <a:gdLst>
                <a:gd name="connsiteX0" fmla="*/ 167961 w 419902"/>
                <a:gd name="connsiteY0" fmla="*/ 33275 h 493886"/>
                <a:gd name="connsiteX1" fmla="*/ 129932 w 419902"/>
                <a:gd name="connsiteY1" fmla="*/ 383458 h 493886"/>
                <a:gd name="connsiteX2" fmla="*/ 95072 w 419902"/>
                <a:gd name="connsiteY2" fmla="*/ 475361 h 493886"/>
                <a:gd name="connsiteX3" fmla="*/ 0 w 419902"/>
                <a:gd name="connsiteY3" fmla="*/ 491206 h 493886"/>
                <a:gd name="connsiteX4" fmla="*/ 0 w 419902"/>
                <a:gd name="connsiteY4" fmla="*/ 462684 h 493886"/>
                <a:gd name="connsiteX5" fmla="*/ 69720 w 419902"/>
                <a:gd name="connsiteY5" fmla="*/ 450008 h 493886"/>
                <a:gd name="connsiteX6" fmla="*/ 95072 w 419902"/>
                <a:gd name="connsiteY6" fmla="*/ 378704 h 493886"/>
                <a:gd name="connsiteX7" fmla="*/ 137855 w 419902"/>
                <a:gd name="connsiteY7" fmla="*/ 0 h 493886"/>
                <a:gd name="connsiteX8" fmla="*/ 419902 w 419902"/>
                <a:gd name="connsiteY8" fmla="*/ 0 h 493886"/>
                <a:gd name="connsiteX9" fmla="*/ 419902 w 419902"/>
                <a:gd name="connsiteY9" fmla="*/ 491206 h 493886"/>
                <a:gd name="connsiteX10" fmla="*/ 383458 w 419902"/>
                <a:gd name="connsiteY10" fmla="*/ 491206 h 493886"/>
                <a:gd name="connsiteX11" fmla="*/ 383458 w 419902"/>
                <a:gd name="connsiteY11" fmla="*/ 31691 h 493886"/>
                <a:gd name="connsiteX12" fmla="*/ 167961 w 419902"/>
                <a:gd name="connsiteY12" fmla="*/ 31691 h 49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902" h="493886">
                  <a:moveTo>
                    <a:pt x="167961" y="33275"/>
                  </a:moveTo>
                  <a:lnTo>
                    <a:pt x="129932" y="383458"/>
                  </a:lnTo>
                  <a:cubicBezTo>
                    <a:pt x="125178" y="427825"/>
                    <a:pt x="114087" y="457931"/>
                    <a:pt x="95072" y="475361"/>
                  </a:cubicBezTo>
                  <a:cubicBezTo>
                    <a:pt x="76058" y="492791"/>
                    <a:pt x="44367" y="497544"/>
                    <a:pt x="0" y="491206"/>
                  </a:cubicBezTo>
                  <a:lnTo>
                    <a:pt x="0" y="462684"/>
                  </a:lnTo>
                  <a:cubicBezTo>
                    <a:pt x="33275" y="469023"/>
                    <a:pt x="55459" y="464269"/>
                    <a:pt x="69720" y="450008"/>
                  </a:cubicBezTo>
                  <a:cubicBezTo>
                    <a:pt x="83980" y="435748"/>
                    <a:pt x="91903" y="411980"/>
                    <a:pt x="95072" y="378704"/>
                  </a:cubicBezTo>
                  <a:lnTo>
                    <a:pt x="137855" y="0"/>
                  </a:lnTo>
                  <a:lnTo>
                    <a:pt x="419902" y="0"/>
                  </a:lnTo>
                  <a:lnTo>
                    <a:pt x="419902" y="491206"/>
                  </a:lnTo>
                  <a:lnTo>
                    <a:pt x="383458" y="491206"/>
                  </a:lnTo>
                  <a:lnTo>
                    <a:pt x="383458" y="31691"/>
                  </a:lnTo>
                  <a:lnTo>
                    <a:pt x="167961" y="3169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95"/>
            <p:cNvSpPr/>
            <p:nvPr/>
          </p:nvSpPr>
          <p:spPr>
            <a:xfrm>
              <a:off x="6366955" y="-1206093"/>
              <a:ext cx="354936" cy="491206"/>
            </a:xfrm>
            <a:custGeom>
              <a:avLst/>
              <a:gdLst>
                <a:gd name="connsiteX0" fmla="*/ 34860 w 354936"/>
                <a:gd name="connsiteY0" fmla="*/ 0 h 491206"/>
                <a:gd name="connsiteX1" fmla="*/ 34860 w 354936"/>
                <a:gd name="connsiteY1" fmla="*/ 175884 h 491206"/>
                <a:gd name="connsiteX2" fmla="*/ 185391 w 354936"/>
                <a:gd name="connsiteY2" fmla="*/ 175884 h 491206"/>
                <a:gd name="connsiteX3" fmla="*/ 307400 w 354936"/>
                <a:gd name="connsiteY3" fmla="*/ 218666 h 491206"/>
                <a:gd name="connsiteX4" fmla="*/ 354936 w 354936"/>
                <a:gd name="connsiteY4" fmla="*/ 331169 h 491206"/>
                <a:gd name="connsiteX5" fmla="*/ 307400 w 354936"/>
                <a:gd name="connsiteY5" fmla="*/ 446840 h 491206"/>
                <a:gd name="connsiteX6" fmla="*/ 185391 w 354936"/>
                <a:gd name="connsiteY6" fmla="*/ 491206 h 491206"/>
                <a:gd name="connsiteX7" fmla="*/ 0 w 354936"/>
                <a:gd name="connsiteY7" fmla="*/ 491206 h 491206"/>
                <a:gd name="connsiteX8" fmla="*/ 0 w 354936"/>
                <a:gd name="connsiteY8" fmla="*/ 0 h 491206"/>
                <a:gd name="connsiteX9" fmla="*/ 34860 w 354936"/>
                <a:gd name="connsiteY9" fmla="*/ 0 h 491206"/>
                <a:gd name="connsiteX10" fmla="*/ 185391 w 354936"/>
                <a:gd name="connsiteY10" fmla="*/ 207574 h 491206"/>
                <a:gd name="connsiteX11" fmla="*/ 34860 w 354936"/>
                <a:gd name="connsiteY11" fmla="*/ 207574 h 491206"/>
                <a:gd name="connsiteX12" fmla="*/ 34860 w 354936"/>
                <a:gd name="connsiteY12" fmla="*/ 459516 h 491206"/>
                <a:gd name="connsiteX13" fmla="*/ 185391 w 354936"/>
                <a:gd name="connsiteY13" fmla="*/ 459516 h 491206"/>
                <a:gd name="connsiteX14" fmla="*/ 282047 w 354936"/>
                <a:gd name="connsiteY14" fmla="*/ 423072 h 491206"/>
                <a:gd name="connsiteX15" fmla="*/ 320076 w 354936"/>
                <a:gd name="connsiteY15" fmla="*/ 331169 h 491206"/>
                <a:gd name="connsiteX16" fmla="*/ 282047 w 354936"/>
                <a:gd name="connsiteY16" fmla="*/ 240850 h 491206"/>
                <a:gd name="connsiteX17" fmla="*/ 185391 w 354936"/>
                <a:gd name="connsiteY17" fmla="*/ 207574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936" h="491206">
                  <a:moveTo>
                    <a:pt x="34860" y="0"/>
                  </a:moveTo>
                  <a:lnTo>
                    <a:pt x="34860" y="175884"/>
                  </a:lnTo>
                  <a:lnTo>
                    <a:pt x="185391" y="175884"/>
                  </a:lnTo>
                  <a:cubicBezTo>
                    <a:pt x="236096" y="175884"/>
                    <a:pt x="275709" y="190144"/>
                    <a:pt x="307400" y="218666"/>
                  </a:cubicBezTo>
                  <a:cubicBezTo>
                    <a:pt x="339091" y="247188"/>
                    <a:pt x="354936" y="285217"/>
                    <a:pt x="354936" y="331169"/>
                  </a:cubicBezTo>
                  <a:cubicBezTo>
                    <a:pt x="354936" y="377120"/>
                    <a:pt x="339091" y="416733"/>
                    <a:pt x="307400" y="446840"/>
                  </a:cubicBezTo>
                  <a:cubicBezTo>
                    <a:pt x="275709" y="476946"/>
                    <a:pt x="234511" y="491206"/>
                    <a:pt x="185391" y="491206"/>
                  </a:cubicBezTo>
                  <a:lnTo>
                    <a:pt x="0" y="491206"/>
                  </a:lnTo>
                  <a:lnTo>
                    <a:pt x="0" y="0"/>
                  </a:lnTo>
                  <a:lnTo>
                    <a:pt x="34860" y="0"/>
                  </a:lnTo>
                  <a:close/>
                  <a:moveTo>
                    <a:pt x="185391" y="207574"/>
                  </a:moveTo>
                  <a:lnTo>
                    <a:pt x="34860" y="207574"/>
                  </a:lnTo>
                  <a:lnTo>
                    <a:pt x="34860" y="459516"/>
                  </a:lnTo>
                  <a:lnTo>
                    <a:pt x="185391" y="459516"/>
                  </a:lnTo>
                  <a:cubicBezTo>
                    <a:pt x="223420" y="459516"/>
                    <a:pt x="255111" y="446840"/>
                    <a:pt x="282047" y="423072"/>
                  </a:cubicBezTo>
                  <a:cubicBezTo>
                    <a:pt x="307400" y="399303"/>
                    <a:pt x="320076" y="369197"/>
                    <a:pt x="320076" y="331169"/>
                  </a:cubicBezTo>
                  <a:cubicBezTo>
                    <a:pt x="320076" y="293139"/>
                    <a:pt x="307400" y="263033"/>
                    <a:pt x="282047" y="240850"/>
                  </a:cubicBezTo>
                  <a:cubicBezTo>
                    <a:pt x="256695" y="218666"/>
                    <a:pt x="225004" y="207574"/>
                    <a:pt x="185391" y="207574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96"/>
            <p:cNvSpPr/>
            <p:nvPr/>
          </p:nvSpPr>
          <p:spPr>
            <a:xfrm>
              <a:off x="6867669" y="-1206093"/>
              <a:ext cx="366027" cy="491206"/>
            </a:xfrm>
            <a:custGeom>
              <a:avLst/>
              <a:gdLst>
                <a:gd name="connsiteX0" fmla="*/ 366028 w 366027"/>
                <a:gd name="connsiteY0" fmla="*/ 491206 h 491206"/>
                <a:gd name="connsiteX1" fmla="*/ 329584 w 366027"/>
                <a:gd name="connsiteY1" fmla="*/ 491206 h 491206"/>
                <a:gd name="connsiteX2" fmla="*/ 329584 w 366027"/>
                <a:gd name="connsiteY2" fmla="*/ 250357 h 491206"/>
                <a:gd name="connsiteX3" fmla="*/ 34860 w 366027"/>
                <a:gd name="connsiteY3" fmla="*/ 250357 h 491206"/>
                <a:gd name="connsiteX4" fmla="*/ 34860 w 366027"/>
                <a:gd name="connsiteY4" fmla="*/ 491206 h 491206"/>
                <a:gd name="connsiteX5" fmla="*/ 0 w 366027"/>
                <a:gd name="connsiteY5" fmla="*/ 491206 h 491206"/>
                <a:gd name="connsiteX6" fmla="*/ 0 w 366027"/>
                <a:gd name="connsiteY6" fmla="*/ 0 h 491206"/>
                <a:gd name="connsiteX7" fmla="*/ 34860 w 366027"/>
                <a:gd name="connsiteY7" fmla="*/ 0 h 491206"/>
                <a:gd name="connsiteX8" fmla="*/ 34860 w 366027"/>
                <a:gd name="connsiteY8" fmla="*/ 217082 h 491206"/>
                <a:gd name="connsiteX9" fmla="*/ 329584 w 366027"/>
                <a:gd name="connsiteY9" fmla="*/ 217082 h 491206"/>
                <a:gd name="connsiteX10" fmla="*/ 329584 w 366027"/>
                <a:gd name="connsiteY10" fmla="*/ 0 h 491206"/>
                <a:gd name="connsiteX11" fmla="*/ 366028 w 366027"/>
                <a:gd name="connsiteY11" fmla="*/ 0 h 491206"/>
                <a:gd name="connsiteX12" fmla="*/ 366028 w 366027"/>
                <a:gd name="connsiteY12" fmla="*/ 491206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027" h="491206">
                  <a:moveTo>
                    <a:pt x="366028" y="491206"/>
                  </a:moveTo>
                  <a:lnTo>
                    <a:pt x="329584" y="491206"/>
                  </a:lnTo>
                  <a:lnTo>
                    <a:pt x="329584" y="250357"/>
                  </a:lnTo>
                  <a:lnTo>
                    <a:pt x="34860" y="250357"/>
                  </a:lnTo>
                  <a:lnTo>
                    <a:pt x="34860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34860" y="0"/>
                  </a:lnTo>
                  <a:lnTo>
                    <a:pt x="34860" y="217082"/>
                  </a:lnTo>
                  <a:lnTo>
                    <a:pt x="329584" y="217082"/>
                  </a:lnTo>
                  <a:lnTo>
                    <a:pt x="329584" y="0"/>
                  </a:lnTo>
                  <a:lnTo>
                    <a:pt x="366028" y="0"/>
                  </a:lnTo>
                  <a:lnTo>
                    <a:pt x="366028" y="491206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97"/>
            <p:cNvSpPr/>
            <p:nvPr/>
          </p:nvSpPr>
          <p:spPr>
            <a:xfrm>
              <a:off x="7366798" y="-1207677"/>
              <a:ext cx="472191" cy="492790"/>
            </a:xfrm>
            <a:custGeom>
              <a:avLst/>
              <a:gdLst>
                <a:gd name="connsiteX0" fmla="*/ 369197 w 472191"/>
                <a:gd name="connsiteY0" fmla="*/ 351767 h 492790"/>
                <a:gd name="connsiteX1" fmla="*/ 102995 w 472191"/>
                <a:gd name="connsiteY1" fmla="*/ 351767 h 492790"/>
                <a:gd name="connsiteX2" fmla="*/ 36444 w 472191"/>
                <a:gd name="connsiteY2" fmla="*/ 492791 h 492790"/>
                <a:gd name="connsiteX3" fmla="*/ 0 w 472191"/>
                <a:gd name="connsiteY3" fmla="*/ 492791 h 492790"/>
                <a:gd name="connsiteX4" fmla="*/ 0 w 472191"/>
                <a:gd name="connsiteY4" fmla="*/ 488037 h 492790"/>
                <a:gd name="connsiteX5" fmla="*/ 229758 w 472191"/>
                <a:gd name="connsiteY5" fmla="*/ 0 h 492790"/>
                <a:gd name="connsiteX6" fmla="*/ 245603 w 472191"/>
                <a:gd name="connsiteY6" fmla="*/ 0 h 492790"/>
                <a:gd name="connsiteX7" fmla="*/ 472192 w 472191"/>
                <a:gd name="connsiteY7" fmla="*/ 488037 h 492790"/>
                <a:gd name="connsiteX8" fmla="*/ 472192 w 472191"/>
                <a:gd name="connsiteY8" fmla="*/ 492791 h 492790"/>
                <a:gd name="connsiteX9" fmla="*/ 435748 w 472191"/>
                <a:gd name="connsiteY9" fmla="*/ 492791 h 492790"/>
                <a:gd name="connsiteX10" fmla="*/ 369197 w 472191"/>
                <a:gd name="connsiteY10" fmla="*/ 351767 h 492790"/>
                <a:gd name="connsiteX11" fmla="*/ 236096 w 472191"/>
                <a:gd name="connsiteY11" fmla="*/ 61797 h 492790"/>
                <a:gd name="connsiteX12" fmla="*/ 114086 w 472191"/>
                <a:gd name="connsiteY12" fmla="*/ 320076 h 492790"/>
                <a:gd name="connsiteX13" fmla="*/ 356521 w 472191"/>
                <a:gd name="connsiteY13" fmla="*/ 320076 h 492790"/>
                <a:gd name="connsiteX14" fmla="*/ 236096 w 472191"/>
                <a:gd name="connsiteY14" fmla="*/ 61797 h 49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2191" h="49279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2192" y="488037"/>
                  </a:lnTo>
                  <a:lnTo>
                    <a:pt x="472192" y="492791"/>
                  </a:lnTo>
                  <a:lnTo>
                    <a:pt x="435748" y="492791"/>
                  </a:lnTo>
                  <a:lnTo>
                    <a:pt x="369197" y="351767"/>
                  </a:lnTo>
                  <a:close/>
                  <a:moveTo>
                    <a:pt x="236096" y="61797"/>
                  </a:moveTo>
                  <a:lnTo>
                    <a:pt x="114086" y="320076"/>
                  </a:lnTo>
                  <a:lnTo>
                    <a:pt x="356521" y="320076"/>
                  </a:lnTo>
                  <a:lnTo>
                    <a:pt x="236096" y="61797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98"/>
            <p:cNvSpPr/>
            <p:nvPr/>
          </p:nvSpPr>
          <p:spPr>
            <a:xfrm>
              <a:off x="7927724" y="-1207677"/>
              <a:ext cx="373950" cy="491206"/>
            </a:xfrm>
            <a:custGeom>
              <a:avLst/>
              <a:gdLst>
                <a:gd name="connsiteX0" fmla="*/ 0 w 373950"/>
                <a:gd name="connsiteY0" fmla="*/ 486453 h 491206"/>
                <a:gd name="connsiteX1" fmla="*/ 153700 w 373950"/>
                <a:gd name="connsiteY1" fmla="*/ 299477 h 491206"/>
                <a:gd name="connsiteX2" fmla="*/ 58628 w 373950"/>
                <a:gd name="connsiteY2" fmla="*/ 251941 h 491206"/>
                <a:gd name="connsiteX3" fmla="*/ 22183 w 373950"/>
                <a:gd name="connsiteY3" fmla="*/ 153700 h 491206"/>
                <a:gd name="connsiteX4" fmla="*/ 68135 w 373950"/>
                <a:gd name="connsiteY4" fmla="*/ 42782 h 491206"/>
                <a:gd name="connsiteX5" fmla="*/ 185391 w 373950"/>
                <a:gd name="connsiteY5" fmla="*/ 0 h 491206"/>
                <a:gd name="connsiteX6" fmla="*/ 373951 w 373950"/>
                <a:gd name="connsiteY6" fmla="*/ 0 h 491206"/>
                <a:gd name="connsiteX7" fmla="*/ 373951 w 373950"/>
                <a:gd name="connsiteY7" fmla="*/ 491206 h 491206"/>
                <a:gd name="connsiteX8" fmla="*/ 339091 w 373950"/>
                <a:gd name="connsiteY8" fmla="*/ 491206 h 491206"/>
                <a:gd name="connsiteX9" fmla="*/ 339091 w 373950"/>
                <a:gd name="connsiteY9" fmla="*/ 302646 h 491206"/>
                <a:gd name="connsiteX10" fmla="*/ 190144 w 373950"/>
                <a:gd name="connsiteY10" fmla="*/ 302646 h 491206"/>
                <a:gd name="connsiteX11" fmla="*/ 39613 w 373950"/>
                <a:gd name="connsiteY11" fmla="*/ 491206 h 491206"/>
                <a:gd name="connsiteX12" fmla="*/ 0 w 373950"/>
                <a:gd name="connsiteY12" fmla="*/ 491206 h 491206"/>
                <a:gd name="connsiteX13" fmla="*/ 0 w 373950"/>
                <a:gd name="connsiteY13" fmla="*/ 486453 h 491206"/>
                <a:gd name="connsiteX14" fmla="*/ 185391 w 373950"/>
                <a:gd name="connsiteY14" fmla="*/ 274125 h 491206"/>
                <a:gd name="connsiteX15" fmla="*/ 339091 w 373950"/>
                <a:gd name="connsiteY15" fmla="*/ 274125 h 491206"/>
                <a:gd name="connsiteX16" fmla="*/ 339091 w 373950"/>
                <a:gd name="connsiteY16" fmla="*/ 33275 h 491206"/>
                <a:gd name="connsiteX17" fmla="*/ 185391 w 373950"/>
                <a:gd name="connsiteY17" fmla="*/ 33275 h 491206"/>
                <a:gd name="connsiteX18" fmla="*/ 91903 w 373950"/>
                <a:gd name="connsiteY18" fmla="*/ 66550 h 491206"/>
                <a:gd name="connsiteX19" fmla="*/ 55459 w 373950"/>
                <a:gd name="connsiteY19" fmla="*/ 153700 h 491206"/>
                <a:gd name="connsiteX20" fmla="*/ 91903 w 373950"/>
                <a:gd name="connsiteY20" fmla="*/ 240849 h 491206"/>
                <a:gd name="connsiteX21" fmla="*/ 185391 w 373950"/>
                <a:gd name="connsiteY21" fmla="*/ 274125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3950" h="491206">
                  <a:moveTo>
                    <a:pt x="0" y="486453"/>
                  </a:moveTo>
                  <a:lnTo>
                    <a:pt x="153700" y="299477"/>
                  </a:lnTo>
                  <a:cubicBezTo>
                    <a:pt x="115671" y="293139"/>
                    <a:pt x="82396" y="278878"/>
                    <a:pt x="58628" y="251941"/>
                  </a:cubicBezTo>
                  <a:cubicBezTo>
                    <a:pt x="33275" y="226589"/>
                    <a:pt x="22183" y="193313"/>
                    <a:pt x="22183" y="153700"/>
                  </a:cubicBezTo>
                  <a:cubicBezTo>
                    <a:pt x="22183" y="107748"/>
                    <a:pt x="38029" y="71304"/>
                    <a:pt x="68135" y="42782"/>
                  </a:cubicBezTo>
                  <a:cubicBezTo>
                    <a:pt x="98241" y="14261"/>
                    <a:pt x="137854" y="0"/>
                    <a:pt x="185391" y="0"/>
                  </a:cubicBezTo>
                  <a:lnTo>
                    <a:pt x="373951" y="0"/>
                  </a:lnTo>
                  <a:lnTo>
                    <a:pt x="373951" y="491206"/>
                  </a:lnTo>
                  <a:lnTo>
                    <a:pt x="339091" y="491206"/>
                  </a:lnTo>
                  <a:lnTo>
                    <a:pt x="339091" y="302646"/>
                  </a:lnTo>
                  <a:lnTo>
                    <a:pt x="190144" y="302646"/>
                  </a:lnTo>
                  <a:lnTo>
                    <a:pt x="39613" y="491206"/>
                  </a:lnTo>
                  <a:lnTo>
                    <a:pt x="0" y="491206"/>
                  </a:lnTo>
                  <a:lnTo>
                    <a:pt x="0" y="486453"/>
                  </a:lnTo>
                  <a:close/>
                  <a:moveTo>
                    <a:pt x="185391" y="274125"/>
                  </a:moveTo>
                  <a:lnTo>
                    <a:pt x="339091" y="274125"/>
                  </a:lnTo>
                  <a:lnTo>
                    <a:pt x="339091" y="33275"/>
                  </a:lnTo>
                  <a:lnTo>
                    <a:pt x="185391" y="33275"/>
                  </a:lnTo>
                  <a:cubicBezTo>
                    <a:pt x="147362" y="33275"/>
                    <a:pt x="117256" y="44367"/>
                    <a:pt x="91903" y="66550"/>
                  </a:cubicBezTo>
                  <a:cubicBezTo>
                    <a:pt x="66550" y="88734"/>
                    <a:pt x="55459" y="117256"/>
                    <a:pt x="55459" y="153700"/>
                  </a:cubicBezTo>
                  <a:cubicBezTo>
                    <a:pt x="55459" y="190144"/>
                    <a:pt x="68135" y="218666"/>
                    <a:pt x="91903" y="240849"/>
                  </a:cubicBezTo>
                  <a:cubicBezTo>
                    <a:pt x="117256" y="263033"/>
                    <a:pt x="147362" y="274125"/>
                    <a:pt x="185391" y="274125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Intro Light (Заголовки)"/>
          <a:ea typeface="Helvetica" panose="00000500000000000000" pitchFamily="50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Helvetica" panose="00000500000000000000" pitchFamily="50" charset="0"/>
          <a:ea typeface="Helvetica" panose="00000500000000000000" pitchFamily="50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D07C"/>
              </a:gs>
              <a:gs pos="65000">
                <a:srgbClr val="0F9B9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CF7C"/>
              </a:solidFill>
            </a:endParaRPr>
          </a:p>
        </p:txBody>
      </p:sp>
      <p:sp>
        <p:nvSpPr>
          <p:cNvPr id="32" name="Хорда 31"/>
          <p:cNvSpPr/>
          <p:nvPr userDrawn="1"/>
        </p:nvSpPr>
        <p:spPr>
          <a:xfrm>
            <a:off x="9643793" y="880794"/>
            <a:ext cx="5096413" cy="5096413"/>
          </a:xfrm>
          <a:prstGeom prst="chord">
            <a:avLst>
              <a:gd name="adj1" fmla="val 5394475"/>
              <a:gd name="adj2" fmla="val 16200000"/>
            </a:avLst>
          </a:prstGeom>
          <a:gradFill flip="none" rotWithShape="1">
            <a:gsLst>
              <a:gs pos="0">
                <a:srgbClr val="00D07C"/>
              </a:gs>
              <a:gs pos="71000">
                <a:srgbClr val="0F9B91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ru-RU">
              <a:solidFill>
                <a:srgbClr val="00CF7C"/>
              </a:solidFill>
            </a:endParaRPr>
          </a:p>
        </p:txBody>
      </p:sp>
      <p:grpSp>
        <p:nvGrpSpPr>
          <p:cNvPr id="20" name="Группа 19"/>
          <p:cNvGrpSpPr/>
          <p:nvPr userDrawn="1"/>
        </p:nvGrpSpPr>
        <p:grpSpPr>
          <a:xfrm>
            <a:off x="828793" y="1960575"/>
            <a:ext cx="10534414" cy="4221949"/>
            <a:chOff x="1067719" y="2474774"/>
            <a:chExt cx="8336283" cy="4221949"/>
          </a:xfrm>
        </p:grpSpPr>
        <p:sp>
          <p:nvSpPr>
            <p:cNvPr id="23" name="object 4"/>
            <p:cNvSpPr/>
            <p:nvPr/>
          </p:nvSpPr>
          <p:spPr>
            <a:xfrm>
              <a:off x="1067722" y="6696719"/>
              <a:ext cx="8336280" cy="0"/>
            </a:xfrm>
            <a:custGeom>
              <a:avLst/>
              <a:gdLst/>
              <a:ahLst/>
              <a:cxnLst/>
              <a:rect l="l" t="t" r="r" b="b"/>
              <a:pathLst>
                <a:path w="833628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1067719" y="6696723"/>
              <a:ext cx="8336280" cy="0"/>
            </a:xfrm>
            <a:custGeom>
              <a:avLst/>
              <a:gdLst/>
              <a:ahLst/>
              <a:cxnLst/>
              <a:rect l="l" t="t" r="r" b="b"/>
              <a:pathLst>
                <a:path w="8336280">
                  <a:moveTo>
                    <a:pt x="8336280" y="0"/>
                  </a:moveTo>
                  <a:lnTo>
                    <a:pt x="0" y="0"/>
                  </a:lnTo>
                </a:path>
              </a:pathLst>
            </a:custGeom>
            <a:ln w="11887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6" name="object 10"/>
            <p:cNvSpPr/>
            <p:nvPr/>
          </p:nvSpPr>
          <p:spPr>
            <a:xfrm>
              <a:off x="3490916" y="5541757"/>
              <a:ext cx="0" cy="440575"/>
            </a:xfrm>
            <a:custGeom>
              <a:avLst/>
              <a:gdLst/>
              <a:ahLst/>
              <a:cxnLst/>
              <a:rect l="l" t="t" r="r" b="b"/>
              <a:pathLst>
                <a:path h="440575">
                  <a:moveTo>
                    <a:pt x="0" y="440575"/>
                  </a:moveTo>
                  <a:lnTo>
                    <a:pt x="0" y="44057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9" name="object 11"/>
            <p:cNvSpPr/>
            <p:nvPr/>
          </p:nvSpPr>
          <p:spPr>
            <a:xfrm>
              <a:off x="3490911" y="5541752"/>
              <a:ext cx="0" cy="440575"/>
            </a:xfrm>
            <a:custGeom>
              <a:avLst/>
              <a:gdLst/>
              <a:ahLst/>
              <a:cxnLst/>
              <a:rect l="l" t="t" r="r" b="b"/>
              <a:pathLst>
                <a:path h="440575">
                  <a:moveTo>
                    <a:pt x="0" y="0"/>
                  </a:moveTo>
                  <a:lnTo>
                    <a:pt x="0" y="440575"/>
                  </a:lnTo>
                </a:path>
              </a:pathLst>
            </a:custGeom>
            <a:ln w="11887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0" name="object 12"/>
            <p:cNvSpPr/>
            <p:nvPr/>
          </p:nvSpPr>
          <p:spPr>
            <a:xfrm>
              <a:off x="5203473" y="6165893"/>
              <a:ext cx="0" cy="440575"/>
            </a:xfrm>
            <a:custGeom>
              <a:avLst/>
              <a:gdLst/>
              <a:ahLst/>
              <a:cxnLst/>
              <a:rect l="l" t="t" r="r" b="b"/>
              <a:pathLst>
                <a:path h="440575">
                  <a:moveTo>
                    <a:pt x="0" y="440575"/>
                  </a:moveTo>
                  <a:lnTo>
                    <a:pt x="0" y="44057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3" name="object 13"/>
            <p:cNvSpPr/>
            <p:nvPr/>
          </p:nvSpPr>
          <p:spPr>
            <a:xfrm>
              <a:off x="5203469" y="6165891"/>
              <a:ext cx="0" cy="440575"/>
            </a:xfrm>
            <a:custGeom>
              <a:avLst/>
              <a:gdLst/>
              <a:ahLst/>
              <a:cxnLst/>
              <a:rect l="l" t="t" r="r" b="b"/>
              <a:pathLst>
                <a:path h="440575">
                  <a:moveTo>
                    <a:pt x="0" y="0"/>
                  </a:moveTo>
                  <a:lnTo>
                    <a:pt x="0" y="440575"/>
                  </a:lnTo>
                </a:path>
              </a:pathLst>
            </a:custGeom>
            <a:ln w="11887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4" name="object 14"/>
            <p:cNvSpPr/>
            <p:nvPr/>
          </p:nvSpPr>
          <p:spPr>
            <a:xfrm>
              <a:off x="6915846" y="5541757"/>
              <a:ext cx="0" cy="440575"/>
            </a:xfrm>
            <a:custGeom>
              <a:avLst/>
              <a:gdLst/>
              <a:ahLst/>
              <a:cxnLst/>
              <a:rect l="l" t="t" r="r" b="b"/>
              <a:pathLst>
                <a:path h="440575">
                  <a:moveTo>
                    <a:pt x="0" y="440575"/>
                  </a:moveTo>
                  <a:lnTo>
                    <a:pt x="0" y="44057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5" name="object 15"/>
            <p:cNvSpPr/>
            <p:nvPr/>
          </p:nvSpPr>
          <p:spPr>
            <a:xfrm>
              <a:off x="6915848" y="5541752"/>
              <a:ext cx="0" cy="440575"/>
            </a:xfrm>
            <a:custGeom>
              <a:avLst/>
              <a:gdLst/>
              <a:ahLst/>
              <a:cxnLst/>
              <a:rect l="l" t="t" r="r" b="b"/>
              <a:pathLst>
                <a:path h="440575">
                  <a:moveTo>
                    <a:pt x="0" y="0"/>
                  </a:moveTo>
                  <a:lnTo>
                    <a:pt x="0" y="440575"/>
                  </a:lnTo>
                </a:path>
              </a:pathLst>
            </a:custGeom>
            <a:ln w="11887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6" name="object 18"/>
            <p:cNvSpPr/>
            <p:nvPr/>
          </p:nvSpPr>
          <p:spPr>
            <a:xfrm>
              <a:off x="1068373" y="2474775"/>
              <a:ext cx="8335276" cy="0"/>
            </a:xfrm>
            <a:custGeom>
              <a:avLst/>
              <a:gdLst/>
              <a:ahLst/>
              <a:cxnLst/>
              <a:rect l="l" t="t" r="r" b="b"/>
              <a:pathLst>
                <a:path w="8335276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7" name="object 19"/>
            <p:cNvSpPr/>
            <p:nvPr/>
          </p:nvSpPr>
          <p:spPr>
            <a:xfrm>
              <a:off x="1068374" y="2474774"/>
              <a:ext cx="8335276" cy="0"/>
            </a:xfrm>
            <a:custGeom>
              <a:avLst/>
              <a:gdLst/>
              <a:ahLst/>
              <a:cxnLst/>
              <a:rect l="l" t="t" r="r" b="b"/>
              <a:pathLst>
                <a:path w="8335276">
                  <a:moveTo>
                    <a:pt x="8335276" y="0"/>
                  </a:moveTo>
                  <a:lnTo>
                    <a:pt x="0" y="0"/>
                  </a:lnTo>
                </a:path>
              </a:pathLst>
            </a:custGeom>
            <a:ln w="11887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8" name="object 20"/>
            <p:cNvSpPr/>
            <p:nvPr/>
          </p:nvSpPr>
          <p:spPr>
            <a:xfrm>
              <a:off x="1067722" y="5450473"/>
              <a:ext cx="8335937" cy="0"/>
            </a:xfrm>
            <a:custGeom>
              <a:avLst/>
              <a:gdLst/>
              <a:ahLst/>
              <a:cxnLst/>
              <a:rect l="l" t="t" r="r" b="b"/>
              <a:pathLst>
                <a:path w="8335937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9" name="object 21"/>
            <p:cNvSpPr/>
            <p:nvPr/>
          </p:nvSpPr>
          <p:spPr>
            <a:xfrm>
              <a:off x="1067727" y="5450469"/>
              <a:ext cx="8335924" cy="0"/>
            </a:xfrm>
            <a:custGeom>
              <a:avLst/>
              <a:gdLst/>
              <a:ahLst/>
              <a:cxnLst/>
              <a:rect l="l" t="t" r="r" b="b"/>
              <a:pathLst>
                <a:path w="8335924">
                  <a:moveTo>
                    <a:pt x="8335924" y="0"/>
                  </a:moveTo>
                  <a:lnTo>
                    <a:pt x="0" y="0"/>
                  </a:lnTo>
                </a:path>
              </a:pathLst>
            </a:custGeom>
            <a:ln w="11887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0" name="object 22"/>
            <p:cNvSpPr/>
            <p:nvPr/>
          </p:nvSpPr>
          <p:spPr>
            <a:xfrm>
              <a:off x="1067722" y="6075636"/>
              <a:ext cx="8336280" cy="0"/>
            </a:xfrm>
            <a:custGeom>
              <a:avLst/>
              <a:gdLst/>
              <a:ahLst/>
              <a:cxnLst/>
              <a:rect l="l" t="t" r="r" b="b"/>
              <a:pathLst>
                <a:path w="833628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1" name="object 23"/>
            <p:cNvSpPr/>
            <p:nvPr/>
          </p:nvSpPr>
          <p:spPr>
            <a:xfrm>
              <a:off x="1067719" y="6075639"/>
              <a:ext cx="8336280" cy="0"/>
            </a:xfrm>
            <a:custGeom>
              <a:avLst/>
              <a:gdLst/>
              <a:ahLst/>
              <a:cxnLst/>
              <a:rect l="l" t="t" r="r" b="b"/>
              <a:pathLst>
                <a:path w="8336280">
                  <a:moveTo>
                    <a:pt x="8336280" y="0"/>
                  </a:moveTo>
                  <a:lnTo>
                    <a:pt x="0" y="0"/>
                  </a:lnTo>
                </a:path>
              </a:pathLst>
            </a:custGeom>
            <a:ln w="11887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0821" y="560951"/>
            <a:ext cx="1082385" cy="1082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22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311767"/>
            <a:ext cx="10515600" cy="2300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Helvetica" panose="00000500000000000000" pitchFamily="50" charset="0"/>
          <a:ea typeface="Helvetica" panose="00000500000000000000" pitchFamily="50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Helvetica" panose="00000500000000000000" pitchFamily="50" charset="0"/>
          <a:ea typeface="Helvetica" panose="00000500000000000000" pitchFamily="50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0821" y="560951"/>
            <a:ext cx="1082385" cy="1082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22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311766"/>
            <a:ext cx="10515600" cy="398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>
            <a:off x="838227" y="1946190"/>
            <a:ext cx="105155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anose="00000500000000000000" pitchFamily="50" charset="0"/>
          <a:ea typeface="Helvetica" panose="00000500000000000000" pitchFamily="50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anose="00000500000000000000" pitchFamily="50" charset="0"/>
          <a:ea typeface="Helvetica" panose="00000500000000000000" pitchFamily="50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0821" y="560951"/>
            <a:ext cx="1082385" cy="1082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22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>
            <a:off x="838227" y="1946190"/>
            <a:ext cx="105155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anose="00000500000000000000" pitchFamily="50" charset="0"/>
          <a:ea typeface="Helvetica" panose="00000500000000000000" pitchFamily="50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anose="00000500000000000000" pitchFamily="50" charset="0"/>
          <a:ea typeface="Helvetica" panose="00000500000000000000" pitchFamily="50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7" b="26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6939" y="560951"/>
            <a:ext cx="1266268" cy="1266268"/>
          </a:xfrm>
          <a:prstGeom prst="rect">
            <a:avLst/>
          </a:prstGeom>
        </p:spPr>
      </p:pic>
      <p:sp>
        <p:nvSpPr>
          <p:cNvPr id="27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object 7"/>
          <p:cNvSpPr/>
          <p:nvPr userDrawn="1"/>
        </p:nvSpPr>
        <p:spPr>
          <a:xfrm flipV="1">
            <a:off x="863128" y="2156558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7"/>
          <p:cNvSpPr/>
          <p:nvPr userDrawn="1"/>
        </p:nvSpPr>
        <p:spPr>
          <a:xfrm flipV="1">
            <a:off x="863128" y="4068925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43" name="Группа 42"/>
          <p:cNvGrpSpPr/>
          <p:nvPr userDrawn="1"/>
        </p:nvGrpSpPr>
        <p:grpSpPr>
          <a:xfrm>
            <a:off x="1027127" y="3312241"/>
            <a:ext cx="2173273" cy="500272"/>
            <a:chOff x="6582453" y="-6086466"/>
            <a:chExt cx="2540012" cy="584693"/>
          </a:xfrm>
        </p:grpSpPr>
        <p:sp>
          <p:nvSpPr>
            <p:cNvPr id="44" name="Полилиния: фигура 43"/>
            <p:cNvSpPr/>
            <p:nvPr/>
          </p:nvSpPr>
          <p:spPr>
            <a:xfrm>
              <a:off x="6582453" y="-6086466"/>
              <a:ext cx="465853" cy="500713"/>
            </a:xfrm>
            <a:custGeom>
              <a:avLst/>
              <a:gdLst>
                <a:gd name="connsiteX0" fmla="*/ 0 w 465853"/>
                <a:gd name="connsiteY0" fmla="*/ 251941 h 500713"/>
                <a:gd name="connsiteX1" fmla="*/ 69720 w 465853"/>
                <a:gd name="connsiteY1" fmla="*/ 69720 h 500713"/>
                <a:gd name="connsiteX2" fmla="*/ 247187 w 465853"/>
                <a:gd name="connsiteY2" fmla="*/ 0 h 500713"/>
                <a:gd name="connsiteX3" fmla="*/ 378704 w 465853"/>
                <a:gd name="connsiteY3" fmla="*/ 38029 h 500713"/>
                <a:gd name="connsiteX4" fmla="*/ 461100 w 465853"/>
                <a:gd name="connsiteY4" fmla="*/ 142608 h 500713"/>
                <a:gd name="connsiteX5" fmla="*/ 426240 w 465853"/>
                <a:gd name="connsiteY5" fmla="*/ 142608 h 500713"/>
                <a:gd name="connsiteX6" fmla="*/ 353352 w 465853"/>
                <a:gd name="connsiteY6" fmla="*/ 61797 h 500713"/>
                <a:gd name="connsiteX7" fmla="*/ 245603 w 465853"/>
                <a:gd name="connsiteY7" fmla="*/ 33275 h 500713"/>
                <a:gd name="connsiteX8" fmla="*/ 95072 w 465853"/>
                <a:gd name="connsiteY8" fmla="*/ 93488 h 500713"/>
                <a:gd name="connsiteX9" fmla="*/ 36444 w 465853"/>
                <a:gd name="connsiteY9" fmla="*/ 250357 h 500713"/>
                <a:gd name="connsiteX10" fmla="*/ 95072 w 465853"/>
                <a:gd name="connsiteY10" fmla="*/ 405641 h 500713"/>
                <a:gd name="connsiteX11" fmla="*/ 247187 w 465853"/>
                <a:gd name="connsiteY11" fmla="*/ 467438 h 500713"/>
                <a:gd name="connsiteX12" fmla="*/ 358105 w 465853"/>
                <a:gd name="connsiteY12" fmla="*/ 435748 h 500713"/>
                <a:gd name="connsiteX13" fmla="*/ 430994 w 465853"/>
                <a:gd name="connsiteY13" fmla="*/ 348598 h 500713"/>
                <a:gd name="connsiteX14" fmla="*/ 465854 w 465853"/>
                <a:gd name="connsiteY14" fmla="*/ 348598 h 500713"/>
                <a:gd name="connsiteX15" fmla="*/ 383458 w 465853"/>
                <a:gd name="connsiteY15" fmla="*/ 461100 h 500713"/>
                <a:gd name="connsiteX16" fmla="*/ 248772 w 465853"/>
                <a:gd name="connsiteY16" fmla="*/ 500714 h 500713"/>
                <a:gd name="connsiteX17" fmla="*/ 72888 w 465853"/>
                <a:gd name="connsiteY17" fmla="*/ 430994 h 500713"/>
                <a:gd name="connsiteX18" fmla="*/ 0 w 465853"/>
                <a:gd name="connsiteY18" fmla="*/ 251941 h 50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853" h="500713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3" y="0"/>
                    <a:pt x="247187" y="0"/>
                  </a:cubicBezTo>
                  <a:cubicBezTo>
                    <a:pt x="296308" y="1585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2" y="80811"/>
                    <a:pt x="353352" y="61797"/>
                  </a:cubicBezTo>
                  <a:cubicBezTo>
                    <a:pt x="321661" y="42782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5"/>
                    <a:pt x="36444" y="250357"/>
                  </a:cubicBezTo>
                  <a:cubicBezTo>
                    <a:pt x="36444" y="313738"/>
                    <a:pt x="55459" y="364443"/>
                    <a:pt x="95072" y="405641"/>
                  </a:cubicBezTo>
                  <a:cubicBezTo>
                    <a:pt x="134686" y="446839"/>
                    <a:pt x="185391" y="467438"/>
                    <a:pt x="247187" y="467438"/>
                  </a:cubicBezTo>
                  <a:cubicBezTo>
                    <a:pt x="288385" y="467438"/>
                    <a:pt x="324830" y="456347"/>
                    <a:pt x="358105" y="435748"/>
                  </a:cubicBezTo>
                  <a:cubicBezTo>
                    <a:pt x="391380" y="415149"/>
                    <a:pt x="415148" y="386627"/>
                    <a:pt x="430994" y="348598"/>
                  </a:cubicBezTo>
                  <a:lnTo>
                    <a:pt x="465854" y="348598"/>
                  </a:lnTo>
                  <a:cubicBezTo>
                    <a:pt x="450008" y="396134"/>
                    <a:pt x="423071" y="434163"/>
                    <a:pt x="383458" y="461100"/>
                  </a:cubicBezTo>
                  <a:cubicBezTo>
                    <a:pt x="343844" y="488037"/>
                    <a:pt x="297893" y="500714"/>
                    <a:pt x="248772" y="500714"/>
                  </a:cubicBezTo>
                  <a:cubicBezTo>
                    <a:pt x="177468" y="500714"/>
                    <a:pt x="118840" y="476946"/>
                    <a:pt x="72888" y="430994"/>
                  </a:cubicBezTo>
                  <a:cubicBezTo>
                    <a:pt x="23768" y="386627"/>
                    <a:pt x="0" y="326415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/>
            <p:cNvSpPr/>
            <p:nvPr/>
          </p:nvSpPr>
          <p:spPr>
            <a:xfrm>
              <a:off x="7200422" y="-6080128"/>
              <a:ext cx="359689" cy="491206"/>
            </a:xfrm>
            <a:custGeom>
              <a:avLst/>
              <a:gdLst>
                <a:gd name="connsiteX0" fmla="*/ 34860 w 359689"/>
                <a:gd name="connsiteY0" fmla="*/ 491206 h 491206"/>
                <a:gd name="connsiteX1" fmla="*/ 0 w 359689"/>
                <a:gd name="connsiteY1" fmla="*/ 491206 h 491206"/>
                <a:gd name="connsiteX2" fmla="*/ 0 w 359689"/>
                <a:gd name="connsiteY2" fmla="*/ 0 h 491206"/>
                <a:gd name="connsiteX3" fmla="*/ 60212 w 359689"/>
                <a:gd name="connsiteY3" fmla="*/ 0 h 491206"/>
                <a:gd name="connsiteX4" fmla="*/ 131516 w 359689"/>
                <a:gd name="connsiteY4" fmla="*/ 0 h 491206"/>
                <a:gd name="connsiteX5" fmla="*/ 190144 w 359689"/>
                <a:gd name="connsiteY5" fmla="*/ 0 h 491206"/>
                <a:gd name="connsiteX6" fmla="*/ 312153 w 359689"/>
                <a:gd name="connsiteY6" fmla="*/ 45952 h 491206"/>
                <a:gd name="connsiteX7" fmla="*/ 359690 w 359689"/>
                <a:gd name="connsiteY7" fmla="*/ 163207 h 491206"/>
                <a:gd name="connsiteX8" fmla="*/ 312153 w 359689"/>
                <a:gd name="connsiteY8" fmla="*/ 278878 h 491206"/>
                <a:gd name="connsiteX9" fmla="*/ 190144 w 359689"/>
                <a:gd name="connsiteY9" fmla="*/ 324830 h 491206"/>
                <a:gd name="connsiteX10" fmla="*/ 34860 w 359689"/>
                <a:gd name="connsiteY10" fmla="*/ 324830 h 491206"/>
                <a:gd name="connsiteX11" fmla="*/ 34860 w 359689"/>
                <a:gd name="connsiteY11" fmla="*/ 491206 h 491206"/>
                <a:gd name="connsiteX12" fmla="*/ 34860 w 359689"/>
                <a:gd name="connsiteY12" fmla="*/ 293139 h 491206"/>
                <a:gd name="connsiteX13" fmla="*/ 190144 w 359689"/>
                <a:gd name="connsiteY13" fmla="*/ 293139 h 491206"/>
                <a:gd name="connsiteX14" fmla="*/ 286801 w 359689"/>
                <a:gd name="connsiteY14" fmla="*/ 256695 h 491206"/>
                <a:gd name="connsiteX15" fmla="*/ 326414 w 359689"/>
                <a:gd name="connsiteY15" fmla="*/ 163207 h 491206"/>
                <a:gd name="connsiteX16" fmla="*/ 288385 w 359689"/>
                <a:gd name="connsiteY16" fmla="*/ 69720 h 491206"/>
                <a:gd name="connsiteX17" fmla="*/ 191729 w 359689"/>
                <a:gd name="connsiteY17" fmla="*/ 33275 h 491206"/>
                <a:gd name="connsiteX18" fmla="*/ 36444 w 359689"/>
                <a:gd name="connsiteY18" fmla="*/ 33275 h 491206"/>
                <a:gd name="connsiteX19" fmla="*/ 36444 w 359689"/>
                <a:gd name="connsiteY19" fmla="*/ 293139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689" h="491206">
                  <a:moveTo>
                    <a:pt x="34860" y="491206"/>
                  </a:moveTo>
                  <a:lnTo>
                    <a:pt x="0" y="491206"/>
                  </a:lnTo>
                  <a:lnTo>
                    <a:pt x="0" y="0"/>
                  </a:lnTo>
                  <a:cubicBezTo>
                    <a:pt x="14261" y="0"/>
                    <a:pt x="33275" y="0"/>
                    <a:pt x="60212" y="0"/>
                  </a:cubicBezTo>
                  <a:cubicBezTo>
                    <a:pt x="87150" y="0"/>
                    <a:pt x="109333" y="0"/>
                    <a:pt x="131516" y="0"/>
                  </a:cubicBezTo>
                  <a:cubicBezTo>
                    <a:pt x="152115" y="0"/>
                    <a:pt x="172714" y="0"/>
                    <a:pt x="190144" y="0"/>
                  </a:cubicBezTo>
                  <a:cubicBezTo>
                    <a:pt x="239265" y="0"/>
                    <a:pt x="280463" y="15845"/>
                    <a:pt x="312153" y="45952"/>
                  </a:cubicBezTo>
                  <a:cubicBezTo>
                    <a:pt x="343844" y="76058"/>
                    <a:pt x="359690" y="115671"/>
                    <a:pt x="359690" y="163207"/>
                  </a:cubicBezTo>
                  <a:cubicBezTo>
                    <a:pt x="359690" y="210743"/>
                    <a:pt x="343844" y="248772"/>
                    <a:pt x="312153" y="278878"/>
                  </a:cubicBezTo>
                  <a:cubicBezTo>
                    <a:pt x="280463" y="308985"/>
                    <a:pt x="239265" y="324830"/>
                    <a:pt x="190144" y="324830"/>
                  </a:cubicBezTo>
                  <a:lnTo>
                    <a:pt x="34860" y="324830"/>
                  </a:lnTo>
                  <a:lnTo>
                    <a:pt x="34860" y="491206"/>
                  </a:lnTo>
                  <a:close/>
                  <a:moveTo>
                    <a:pt x="34860" y="293139"/>
                  </a:moveTo>
                  <a:lnTo>
                    <a:pt x="190144" y="293139"/>
                  </a:lnTo>
                  <a:cubicBezTo>
                    <a:pt x="228173" y="293139"/>
                    <a:pt x="259864" y="280463"/>
                    <a:pt x="286801" y="256695"/>
                  </a:cubicBezTo>
                  <a:cubicBezTo>
                    <a:pt x="312153" y="232927"/>
                    <a:pt x="326414" y="201236"/>
                    <a:pt x="326414" y="163207"/>
                  </a:cubicBezTo>
                  <a:cubicBezTo>
                    <a:pt x="326414" y="125178"/>
                    <a:pt x="313738" y="93488"/>
                    <a:pt x="288385" y="69720"/>
                  </a:cubicBezTo>
                  <a:cubicBezTo>
                    <a:pt x="263033" y="45952"/>
                    <a:pt x="231342" y="33275"/>
                    <a:pt x="191729" y="33275"/>
                  </a:cubicBezTo>
                  <a:lnTo>
                    <a:pt x="36444" y="33275"/>
                  </a:lnTo>
                  <a:lnTo>
                    <a:pt x="36444" y="293139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/>
            <p:cNvSpPr/>
            <p:nvPr/>
          </p:nvSpPr>
          <p:spPr>
            <a:xfrm>
              <a:off x="7707474" y="-6078543"/>
              <a:ext cx="285216" cy="491206"/>
            </a:xfrm>
            <a:custGeom>
              <a:avLst/>
              <a:gdLst>
                <a:gd name="connsiteX0" fmla="*/ 282047 w 285216"/>
                <a:gd name="connsiteY0" fmla="*/ 0 h 491206"/>
                <a:gd name="connsiteX1" fmla="*/ 282047 w 285216"/>
                <a:gd name="connsiteY1" fmla="*/ 31691 h 491206"/>
                <a:gd name="connsiteX2" fmla="*/ 34860 w 285216"/>
                <a:gd name="connsiteY2" fmla="*/ 31691 h 491206"/>
                <a:gd name="connsiteX3" fmla="*/ 34860 w 285216"/>
                <a:gd name="connsiteY3" fmla="*/ 221835 h 491206"/>
                <a:gd name="connsiteX4" fmla="*/ 272540 w 285216"/>
                <a:gd name="connsiteY4" fmla="*/ 221835 h 491206"/>
                <a:gd name="connsiteX5" fmla="*/ 272540 w 285216"/>
                <a:gd name="connsiteY5" fmla="*/ 253526 h 491206"/>
                <a:gd name="connsiteX6" fmla="*/ 34860 w 285216"/>
                <a:gd name="connsiteY6" fmla="*/ 253526 h 491206"/>
                <a:gd name="connsiteX7" fmla="*/ 34860 w 285216"/>
                <a:gd name="connsiteY7" fmla="*/ 457931 h 491206"/>
                <a:gd name="connsiteX8" fmla="*/ 285217 w 285216"/>
                <a:gd name="connsiteY8" fmla="*/ 457931 h 491206"/>
                <a:gd name="connsiteX9" fmla="*/ 285217 w 285216"/>
                <a:gd name="connsiteY9" fmla="*/ 491206 h 491206"/>
                <a:gd name="connsiteX10" fmla="*/ 0 w 285216"/>
                <a:gd name="connsiteY10" fmla="*/ 491206 h 491206"/>
                <a:gd name="connsiteX11" fmla="*/ 0 w 285216"/>
                <a:gd name="connsiteY11" fmla="*/ 0 h 491206"/>
                <a:gd name="connsiteX12" fmla="*/ 282047 w 285216"/>
                <a:gd name="connsiteY12" fmla="*/ 0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216" h="491206">
                  <a:moveTo>
                    <a:pt x="282047" y="0"/>
                  </a:moveTo>
                  <a:lnTo>
                    <a:pt x="282047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7" y="0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/>
            <p:cNvSpPr/>
            <p:nvPr/>
          </p:nvSpPr>
          <p:spPr>
            <a:xfrm>
              <a:off x="8105192" y="-6080128"/>
              <a:ext cx="454762" cy="578355"/>
            </a:xfrm>
            <a:custGeom>
              <a:avLst/>
              <a:gdLst>
                <a:gd name="connsiteX0" fmla="*/ 0 w 454762"/>
                <a:gd name="connsiteY0" fmla="*/ 459516 h 578355"/>
                <a:gd name="connsiteX1" fmla="*/ 15845 w 454762"/>
                <a:gd name="connsiteY1" fmla="*/ 459516 h 578355"/>
                <a:gd name="connsiteX2" fmla="*/ 66551 w 454762"/>
                <a:gd name="connsiteY2" fmla="*/ 438917 h 578355"/>
                <a:gd name="connsiteX3" fmla="*/ 85565 w 454762"/>
                <a:gd name="connsiteY3" fmla="*/ 373951 h 578355"/>
                <a:gd name="connsiteX4" fmla="*/ 128348 w 454762"/>
                <a:gd name="connsiteY4" fmla="*/ 0 h 578355"/>
                <a:gd name="connsiteX5" fmla="*/ 399304 w 454762"/>
                <a:gd name="connsiteY5" fmla="*/ 0 h 578355"/>
                <a:gd name="connsiteX6" fmla="*/ 399304 w 454762"/>
                <a:gd name="connsiteY6" fmla="*/ 459516 h 578355"/>
                <a:gd name="connsiteX7" fmla="*/ 454762 w 454762"/>
                <a:gd name="connsiteY7" fmla="*/ 459516 h 578355"/>
                <a:gd name="connsiteX8" fmla="*/ 454762 w 454762"/>
                <a:gd name="connsiteY8" fmla="*/ 578356 h 578355"/>
                <a:gd name="connsiteX9" fmla="*/ 424656 w 454762"/>
                <a:gd name="connsiteY9" fmla="*/ 578356 h 578355"/>
                <a:gd name="connsiteX10" fmla="*/ 424656 w 454762"/>
                <a:gd name="connsiteY10" fmla="*/ 491206 h 578355"/>
                <a:gd name="connsiteX11" fmla="*/ 30107 w 454762"/>
                <a:gd name="connsiteY11" fmla="*/ 491206 h 578355"/>
                <a:gd name="connsiteX12" fmla="*/ 30107 w 454762"/>
                <a:gd name="connsiteY12" fmla="*/ 578356 h 578355"/>
                <a:gd name="connsiteX13" fmla="*/ 1585 w 454762"/>
                <a:gd name="connsiteY13" fmla="*/ 578356 h 578355"/>
                <a:gd name="connsiteX14" fmla="*/ 1585 w 454762"/>
                <a:gd name="connsiteY14" fmla="*/ 459516 h 578355"/>
                <a:gd name="connsiteX15" fmla="*/ 158454 w 454762"/>
                <a:gd name="connsiteY15" fmla="*/ 31691 h 578355"/>
                <a:gd name="connsiteX16" fmla="*/ 120425 w 454762"/>
                <a:gd name="connsiteY16" fmla="*/ 375535 h 578355"/>
                <a:gd name="connsiteX17" fmla="*/ 83981 w 454762"/>
                <a:gd name="connsiteY17" fmla="*/ 459516 h 578355"/>
                <a:gd name="connsiteX18" fmla="*/ 364444 w 454762"/>
                <a:gd name="connsiteY18" fmla="*/ 459516 h 578355"/>
                <a:gd name="connsiteX19" fmla="*/ 364444 w 454762"/>
                <a:gd name="connsiteY19" fmla="*/ 31691 h 578355"/>
                <a:gd name="connsiteX20" fmla="*/ 158454 w 454762"/>
                <a:gd name="connsiteY20" fmla="*/ 31691 h 5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762" h="578355">
                  <a:moveTo>
                    <a:pt x="0" y="459516"/>
                  </a:moveTo>
                  <a:lnTo>
                    <a:pt x="15845" y="459516"/>
                  </a:lnTo>
                  <a:cubicBezTo>
                    <a:pt x="41198" y="459516"/>
                    <a:pt x="58628" y="453178"/>
                    <a:pt x="66551" y="438917"/>
                  </a:cubicBezTo>
                  <a:cubicBezTo>
                    <a:pt x="76058" y="424656"/>
                    <a:pt x="82396" y="404057"/>
                    <a:pt x="85565" y="373951"/>
                  </a:cubicBezTo>
                  <a:lnTo>
                    <a:pt x="128348" y="0"/>
                  </a:lnTo>
                  <a:lnTo>
                    <a:pt x="399304" y="0"/>
                  </a:lnTo>
                  <a:lnTo>
                    <a:pt x="399304" y="459516"/>
                  </a:lnTo>
                  <a:lnTo>
                    <a:pt x="454762" y="459516"/>
                  </a:lnTo>
                  <a:lnTo>
                    <a:pt x="454762" y="578356"/>
                  </a:lnTo>
                  <a:lnTo>
                    <a:pt x="424656" y="578356"/>
                  </a:lnTo>
                  <a:lnTo>
                    <a:pt x="424656" y="491206"/>
                  </a:lnTo>
                  <a:lnTo>
                    <a:pt x="30107" y="491206"/>
                  </a:lnTo>
                  <a:lnTo>
                    <a:pt x="30107" y="578356"/>
                  </a:lnTo>
                  <a:lnTo>
                    <a:pt x="1585" y="578356"/>
                  </a:lnTo>
                  <a:lnTo>
                    <a:pt x="1585" y="459516"/>
                  </a:lnTo>
                  <a:close/>
                  <a:moveTo>
                    <a:pt x="158454" y="31691"/>
                  </a:moveTo>
                  <a:lnTo>
                    <a:pt x="120425" y="375535"/>
                  </a:lnTo>
                  <a:cubicBezTo>
                    <a:pt x="115671" y="419902"/>
                    <a:pt x="102995" y="448424"/>
                    <a:pt x="83981" y="459516"/>
                  </a:cubicBezTo>
                  <a:lnTo>
                    <a:pt x="364444" y="459516"/>
                  </a:lnTo>
                  <a:lnTo>
                    <a:pt x="364444" y="31691"/>
                  </a:lnTo>
                  <a:lnTo>
                    <a:pt x="158454" y="3169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/>
            <p:cNvSpPr/>
            <p:nvPr/>
          </p:nvSpPr>
          <p:spPr>
            <a:xfrm>
              <a:off x="8648689" y="-6081712"/>
              <a:ext cx="473776" cy="492790"/>
            </a:xfrm>
            <a:custGeom>
              <a:avLst/>
              <a:gdLst>
                <a:gd name="connsiteX0" fmla="*/ 369197 w 473776"/>
                <a:gd name="connsiteY0" fmla="*/ 351767 h 492790"/>
                <a:gd name="connsiteX1" fmla="*/ 102995 w 473776"/>
                <a:gd name="connsiteY1" fmla="*/ 351767 h 492790"/>
                <a:gd name="connsiteX2" fmla="*/ 36444 w 473776"/>
                <a:gd name="connsiteY2" fmla="*/ 492791 h 492790"/>
                <a:gd name="connsiteX3" fmla="*/ 0 w 473776"/>
                <a:gd name="connsiteY3" fmla="*/ 492791 h 492790"/>
                <a:gd name="connsiteX4" fmla="*/ 0 w 473776"/>
                <a:gd name="connsiteY4" fmla="*/ 488037 h 492790"/>
                <a:gd name="connsiteX5" fmla="*/ 229758 w 473776"/>
                <a:gd name="connsiteY5" fmla="*/ 0 h 492790"/>
                <a:gd name="connsiteX6" fmla="*/ 245603 w 473776"/>
                <a:gd name="connsiteY6" fmla="*/ 0 h 492790"/>
                <a:gd name="connsiteX7" fmla="*/ 473776 w 473776"/>
                <a:gd name="connsiteY7" fmla="*/ 488037 h 492790"/>
                <a:gd name="connsiteX8" fmla="*/ 473776 w 473776"/>
                <a:gd name="connsiteY8" fmla="*/ 492791 h 492790"/>
                <a:gd name="connsiteX9" fmla="*/ 437332 w 473776"/>
                <a:gd name="connsiteY9" fmla="*/ 492791 h 492790"/>
                <a:gd name="connsiteX10" fmla="*/ 369197 w 473776"/>
                <a:gd name="connsiteY10" fmla="*/ 351767 h 492790"/>
                <a:gd name="connsiteX11" fmla="*/ 237681 w 473776"/>
                <a:gd name="connsiteY11" fmla="*/ 61797 h 492790"/>
                <a:gd name="connsiteX12" fmla="*/ 115671 w 473776"/>
                <a:gd name="connsiteY12" fmla="*/ 320076 h 492790"/>
                <a:gd name="connsiteX13" fmla="*/ 358105 w 473776"/>
                <a:gd name="connsiteY13" fmla="*/ 320076 h 492790"/>
                <a:gd name="connsiteX14" fmla="*/ 237681 w 473776"/>
                <a:gd name="connsiteY14" fmla="*/ 61797 h 49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776" h="49279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6"/>
                  </a:lnTo>
                  <a:lnTo>
                    <a:pt x="358105" y="320076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9" name="Группа 48"/>
          <p:cNvGrpSpPr/>
          <p:nvPr userDrawn="1"/>
        </p:nvGrpSpPr>
        <p:grpSpPr>
          <a:xfrm>
            <a:off x="1027128" y="2605400"/>
            <a:ext cx="2226148" cy="425707"/>
            <a:chOff x="946255" y="-5077116"/>
            <a:chExt cx="2601809" cy="497545"/>
          </a:xfrm>
        </p:grpSpPr>
        <p:sp>
          <p:nvSpPr>
            <p:cNvPr id="50" name="Полилиния: фигура 49"/>
            <p:cNvSpPr/>
            <p:nvPr/>
          </p:nvSpPr>
          <p:spPr>
            <a:xfrm>
              <a:off x="946255" y="-5075531"/>
              <a:ext cx="396134" cy="495960"/>
            </a:xfrm>
            <a:custGeom>
              <a:avLst/>
              <a:gdLst>
                <a:gd name="connsiteX0" fmla="*/ 152116 w 396134"/>
                <a:gd name="connsiteY0" fmla="*/ 405641 h 495960"/>
                <a:gd name="connsiteX1" fmla="*/ 188560 w 396134"/>
                <a:gd name="connsiteY1" fmla="*/ 335922 h 495960"/>
                <a:gd name="connsiteX2" fmla="*/ 0 w 396134"/>
                <a:gd name="connsiteY2" fmla="*/ 3169 h 495960"/>
                <a:gd name="connsiteX3" fmla="*/ 0 w 396134"/>
                <a:gd name="connsiteY3" fmla="*/ 0 h 495960"/>
                <a:gd name="connsiteX4" fmla="*/ 39613 w 396134"/>
                <a:gd name="connsiteY4" fmla="*/ 0 h 495960"/>
                <a:gd name="connsiteX5" fmla="*/ 205990 w 396134"/>
                <a:gd name="connsiteY5" fmla="*/ 301062 h 495960"/>
                <a:gd name="connsiteX6" fmla="*/ 205990 w 396134"/>
                <a:gd name="connsiteY6" fmla="*/ 301062 h 495960"/>
                <a:gd name="connsiteX7" fmla="*/ 356521 w 396134"/>
                <a:gd name="connsiteY7" fmla="*/ 0 h 495960"/>
                <a:gd name="connsiteX8" fmla="*/ 396134 w 396134"/>
                <a:gd name="connsiteY8" fmla="*/ 0 h 495960"/>
                <a:gd name="connsiteX9" fmla="*/ 396134 w 396134"/>
                <a:gd name="connsiteY9" fmla="*/ 3169 h 495960"/>
                <a:gd name="connsiteX10" fmla="*/ 186975 w 396134"/>
                <a:gd name="connsiteY10" fmla="*/ 413564 h 495960"/>
                <a:gd name="connsiteX11" fmla="*/ 161623 w 396134"/>
                <a:gd name="connsiteY11" fmla="*/ 456347 h 495960"/>
                <a:gd name="connsiteX12" fmla="*/ 131517 w 396134"/>
                <a:gd name="connsiteY12" fmla="*/ 484868 h 495960"/>
                <a:gd name="connsiteX13" fmla="*/ 91903 w 396134"/>
                <a:gd name="connsiteY13" fmla="*/ 495960 h 495960"/>
                <a:gd name="connsiteX14" fmla="*/ 39613 w 396134"/>
                <a:gd name="connsiteY14" fmla="*/ 483284 h 495960"/>
                <a:gd name="connsiteX15" fmla="*/ 45952 w 396134"/>
                <a:gd name="connsiteY15" fmla="*/ 456347 h 495960"/>
                <a:gd name="connsiteX16" fmla="*/ 152116 w 396134"/>
                <a:gd name="connsiteY16" fmla="*/ 405641 h 49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6134" h="495960">
                  <a:moveTo>
                    <a:pt x="152116" y="405641"/>
                  </a:moveTo>
                  <a:lnTo>
                    <a:pt x="188560" y="335922"/>
                  </a:lnTo>
                  <a:lnTo>
                    <a:pt x="0" y="3169"/>
                  </a:lnTo>
                  <a:lnTo>
                    <a:pt x="0" y="0"/>
                  </a:lnTo>
                  <a:lnTo>
                    <a:pt x="39613" y="0"/>
                  </a:lnTo>
                  <a:lnTo>
                    <a:pt x="205990" y="301062"/>
                  </a:lnTo>
                  <a:lnTo>
                    <a:pt x="205990" y="301062"/>
                  </a:lnTo>
                  <a:lnTo>
                    <a:pt x="356521" y="0"/>
                  </a:lnTo>
                  <a:lnTo>
                    <a:pt x="396134" y="0"/>
                  </a:lnTo>
                  <a:lnTo>
                    <a:pt x="396134" y="3169"/>
                  </a:lnTo>
                  <a:lnTo>
                    <a:pt x="186975" y="413564"/>
                  </a:lnTo>
                  <a:cubicBezTo>
                    <a:pt x="179053" y="430994"/>
                    <a:pt x="169545" y="445255"/>
                    <a:pt x="161623" y="456347"/>
                  </a:cubicBezTo>
                  <a:cubicBezTo>
                    <a:pt x="153700" y="467438"/>
                    <a:pt x="142608" y="476946"/>
                    <a:pt x="131517" y="484868"/>
                  </a:cubicBezTo>
                  <a:cubicBezTo>
                    <a:pt x="120425" y="492791"/>
                    <a:pt x="106164" y="495960"/>
                    <a:pt x="91903" y="495960"/>
                  </a:cubicBezTo>
                  <a:cubicBezTo>
                    <a:pt x="76058" y="495960"/>
                    <a:pt x="58628" y="491206"/>
                    <a:pt x="39613" y="483284"/>
                  </a:cubicBezTo>
                  <a:lnTo>
                    <a:pt x="45952" y="456347"/>
                  </a:lnTo>
                  <a:cubicBezTo>
                    <a:pt x="90319" y="478530"/>
                    <a:pt x="125178" y="461100"/>
                    <a:pt x="152116" y="405641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/>
            <p:cNvSpPr/>
            <p:nvPr/>
          </p:nvSpPr>
          <p:spPr>
            <a:xfrm>
              <a:off x="1484997" y="-5075531"/>
              <a:ext cx="437332" cy="491206"/>
            </a:xfrm>
            <a:custGeom>
              <a:avLst/>
              <a:gdLst>
                <a:gd name="connsiteX0" fmla="*/ 218666 w 437332"/>
                <a:gd name="connsiteY0" fmla="*/ 294724 h 491206"/>
                <a:gd name="connsiteX1" fmla="*/ 423071 w 437332"/>
                <a:gd name="connsiteY1" fmla="*/ 0 h 491206"/>
                <a:gd name="connsiteX2" fmla="*/ 437332 w 437332"/>
                <a:gd name="connsiteY2" fmla="*/ 0 h 491206"/>
                <a:gd name="connsiteX3" fmla="*/ 437332 w 437332"/>
                <a:gd name="connsiteY3" fmla="*/ 491206 h 491206"/>
                <a:gd name="connsiteX4" fmla="*/ 400888 w 437332"/>
                <a:gd name="connsiteY4" fmla="*/ 491206 h 491206"/>
                <a:gd name="connsiteX5" fmla="*/ 400888 w 437332"/>
                <a:gd name="connsiteY5" fmla="*/ 88734 h 491206"/>
                <a:gd name="connsiteX6" fmla="*/ 221835 w 437332"/>
                <a:gd name="connsiteY6" fmla="*/ 347014 h 491206"/>
                <a:gd name="connsiteX7" fmla="*/ 215497 w 437332"/>
                <a:gd name="connsiteY7" fmla="*/ 347014 h 491206"/>
                <a:gd name="connsiteX8" fmla="*/ 34860 w 437332"/>
                <a:gd name="connsiteY8" fmla="*/ 88734 h 491206"/>
                <a:gd name="connsiteX9" fmla="*/ 34860 w 437332"/>
                <a:gd name="connsiteY9" fmla="*/ 491206 h 491206"/>
                <a:gd name="connsiteX10" fmla="*/ 0 w 437332"/>
                <a:gd name="connsiteY10" fmla="*/ 491206 h 491206"/>
                <a:gd name="connsiteX11" fmla="*/ 0 w 437332"/>
                <a:gd name="connsiteY11" fmla="*/ 0 h 491206"/>
                <a:gd name="connsiteX12" fmla="*/ 14261 w 437332"/>
                <a:gd name="connsiteY12" fmla="*/ 0 h 491206"/>
                <a:gd name="connsiteX13" fmla="*/ 218666 w 437332"/>
                <a:gd name="connsiteY13" fmla="*/ 294724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7332" h="491206">
                  <a:moveTo>
                    <a:pt x="218666" y="294724"/>
                  </a:moveTo>
                  <a:lnTo>
                    <a:pt x="423071" y="0"/>
                  </a:lnTo>
                  <a:lnTo>
                    <a:pt x="437332" y="0"/>
                  </a:lnTo>
                  <a:lnTo>
                    <a:pt x="437332" y="491206"/>
                  </a:lnTo>
                  <a:lnTo>
                    <a:pt x="400888" y="491206"/>
                  </a:lnTo>
                  <a:lnTo>
                    <a:pt x="400888" y="88734"/>
                  </a:lnTo>
                  <a:lnTo>
                    <a:pt x="221835" y="347014"/>
                  </a:lnTo>
                  <a:lnTo>
                    <a:pt x="215497" y="347014"/>
                  </a:lnTo>
                  <a:lnTo>
                    <a:pt x="34860" y="88734"/>
                  </a:lnTo>
                  <a:lnTo>
                    <a:pt x="34860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14261" y="0"/>
                  </a:lnTo>
                  <a:lnTo>
                    <a:pt x="218666" y="294724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/>
            <p:cNvSpPr/>
            <p:nvPr/>
          </p:nvSpPr>
          <p:spPr>
            <a:xfrm>
              <a:off x="2114058" y="-5075531"/>
              <a:ext cx="366028" cy="491206"/>
            </a:xfrm>
            <a:custGeom>
              <a:avLst/>
              <a:gdLst>
                <a:gd name="connsiteX0" fmla="*/ 364444 w 366028"/>
                <a:gd name="connsiteY0" fmla="*/ 491206 h 491206"/>
                <a:gd name="connsiteX1" fmla="*/ 327999 w 366028"/>
                <a:gd name="connsiteY1" fmla="*/ 491206 h 491206"/>
                <a:gd name="connsiteX2" fmla="*/ 327999 w 366028"/>
                <a:gd name="connsiteY2" fmla="*/ 250357 h 491206"/>
                <a:gd name="connsiteX3" fmla="*/ 34860 w 366028"/>
                <a:gd name="connsiteY3" fmla="*/ 250357 h 491206"/>
                <a:gd name="connsiteX4" fmla="*/ 34860 w 366028"/>
                <a:gd name="connsiteY4" fmla="*/ 491206 h 491206"/>
                <a:gd name="connsiteX5" fmla="*/ 0 w 366028"/>
                <a:gd name="connsiteY5" fmla="*/ 491206 h 491206"/>
                <a:gd name="connsiteX6" fmla="*/ 0 w 366028"/>
                <a:gd name="connsiteY6" fmla="*/ 0 h 491206"/>
                <a:gd name="connsiteX7" fmla="*/ 34860 w 366028"/>
                <a:gd name="connsiteY7" fmla="*/ 0 h 491206"/>
                <a:gd name="connsiteX8" fmla="*/ 34860 w 366028"/>
                <a:gd name="connsiteY8" fmla="*/ 217082 h 491206"/>
                <a:gd name="connsiteX9" fmla="*/ 329584 w 366028"/>
                <a:gd name="connsiteY9" fmla="*/ 217082 h 491206"/>
                <a:gd name="connsiteX10" fmla="*/ 329584 w 366028"/>
                <a:gd name="connsiteY10" fmla="*/ 0 h 491206"/>
                <a:gd name="connsiteX11" fmla="*/ 366028 w 366028"/>
                <a:gd name="connsiteY11" fmla="*/ 0 h 491206"/>
                <a:gd name="connsiteX12" fmla="*/ 366028 w 366028"/>
                <a:gd name="connsiteY12" fmla="*/ 491206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028" h="491206">
                  <a:moveTo>
                    <a:pt x="364444" y="491206"/>
                  </a:moveTo>
                  <a:lnTo>
                    <a:pt x="327999" y="491206"/>
                  </a:lnTo>
                  <a:lnTo>
                    <a:pt x="327999" y="250357"/>
                  </a:lnTo>
                  <a:lnTo>
                    <a:pt x="34860" y="250357"/>
                  </a:lnTo>
                  <a:lnTo>
                    <a:pt x="34860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34860" y="0"/>
                  </a:lnTo>
                  <a:lnTo>
                    <a:pt x="34860" y="217082"/>
                  </a:lnTo>
                  <a:lnTo>
                    <a:pt x="329584" y="217082"/>
                  </a:lnTo>
                  <a:lnTo>
                    <a:pt x="329584" y="0"/>
                  </a:lnTo>
                  <a:lnTo>
                    <a:pt x="366028" y="0"/>
                  </a:lnTo>
                  <a:lnTo>
                    <a:pt x="366028" y="491206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/>
            <p:cNvSpPr/>
            <p:nvPr/>
          </p:nvSpPr>
          <p:spPr>
            <a:xfrm>
              <a:off x="2613187" y="-5077116"/>
              <a:ext cx="472192" cy="492790"/>
            </a:xfrm>
            <a:custGeom>
              <a:avLst/>
              <a:gdLst>
                <a:gd name="connsiteX0" fmla="*/ 369197 w 472192"/>
                <a:gd name="connsiteY0" fmla="*/ 350183 h 492790"/>
                <a:gd name="connsiteX1" fmla="*/ 102995 w 472192"/>
                <a:gd name="connsiteY1" fmla="*/ 350183 h 492790"/>
                <a:gd name="connsiteX2" fmla="*/ 36444 w 472192"/>
                <a:gd name="connsiteY2" fmla="*/ 491206 h 492790"/>
                <a:gd name="connsiteX3" fmla="*/ 0 w 472192"/>
                <a:gd name="connsiteY3" fmla="*/ 491206 h 492790"/>
                <a:gd name="connsiteX4" fmla="*/ 0 w 472192"/>
                <a:gd name="connsiteY4" fmla="*/ 486453 h 492790"/>
                <a:gd name="connsiteX5" fmla="*/ 228173 w 472192"/>
                <a:gd name="connsiteY5" fmla="*/ 0 h 492790"/>
                <a:gd name="connsiteX6" fmla="*/ 244019 w 472192"/>
                <a:gd name="connsiteY6" fmla="*/ 0 h 492790"/>
                <a:gd name="connsiteX7" fmla="*/ 472192 w 472192"/>
                <a:gd name="connsiteY7" fmla="*/ 488037 h 492790"/>
                <a:gd name="connsiteX8" fmla="*/ 472192 w 472192"/>
                <a:gd name="connsiteY8" fmla="*/ 492791 h 492790"/>
                <a:gd name="connsiteX9" fmla="*/ 435748 w 472192"/>
                <a:gd name="connsiteY9" fmla="*/ 492791 h 492790"/>
                <a:gd name="connsiteX10" fmla="*/ 369197 w 472192"/>
                <a:gd name="connsiteY10" fmla="*/ 350183 h 492790"/>
                <a:gd name="connsiteX11" fmla="*/ 236096 w 472192"/>
                <a:gd name="connsiteY11" fmla="*/ 61797 h 492790"/>
                <a:gd name="connsiteX12" fmla="*/ 114087 w 472192"/>
                <a:gd name="connsiteY12" fmla="*/ 320076 h 492790"/>
                <a:gd name="connsiteX13" fmla="*/ 356521 w 472192"/>
                <a:gd name="connsiteY13" fmla="*/ 320076 h 492790"/>
                <a:gd name="connsiteX14" fmla="*/ 236096 w 472192"/>
                <a:gd name="connsiteY14" fmla="*/ 61797 h 49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2192" h="492790">
                  <a:moveTo>
                    <a:pt x="369197" y="350183"/>
                  </a:moveTo>
                  <a:lnTo>
                    <a:pt x="102995" y="350183"/>
                  </a:lnTo>
                  <a:lnTo>
                    <a:pt x="36444" y="491206"/>
                  </a:lnTo>
                  <a:lnTo>
                    <a:pt x="0" y="491206"/>
                  </a:lnTo>
                  <a:lnTo>
                    <a:pt x="0" y="486453"/>
                  </a:lnTo>
                  <a:lnTo>
                    <a:pt x="228173" y="0"/>
                  </a:lnTo>
                  <a:lnTo>
                    <a:pt x="244019" y="0"/>
                  </a:lnTo>
                  <a:lnTo>
                    <a:pt x="472192" y="488037"/>
                  </a:lnTo>
                  <a:lnTo>
                    <a:pt x="472192" y="492791"/>
                  </a:lnTo>
                  <a:lnTo>
                    <a:pt x="435748" y="492791"/>
                  </a:lnTo>
                  <a:lnTo>
                    <a:pt x="369197" y="350183"/>
                  </a:lnTo>
                  <a:close/>
                  <a:moveTo>
                    <a:pt x="236096" y="61797"/>
                  </a:moveTo>
                  <a:lnTo>
                    <a:pt x="114087" y="320076"/>
                  </a:lnTo>
                  <a:lnTo>
                    <a:pt x="356521" y="320076"/>
                  </a:lnTo>
                  <a:lnTo>
                    <a:pt x="236096" y="61797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/>
            <p:cNvSpPr/>
            <p:nvPr/>
          </p:nvSpPr>
          <p:spPr>
            <a:xfrm>
              <a:off x="3174114" y="-5077116"/>
              <a:ext cx="373950" cy="491206"/>
            </a:xfrm>
            <a:custGeom>
              <a:avLst/>
              <a:gdLst>
                <a:gd name="connsiteX0" fmla="*/ 0 w 373950"/>
                <a:gd name="connsiteY0" fmla="*/ 486453 h 491206"/>
                <a:gd name="connsiteX1" fmla="*/ 153700 w 373950"/>
                <a:gd name="connsiteY1" fmla="*/ 299477 h 491206"/>
                <a:gd name="connsiteX2" fmla="*/ 58628 w 373950"/>
                <a:gd name="connsiteY2" fmla="*/ 251941 h 491206"/>
                <a:gd name="connsiteX3" fmla="*/ 22183 w 373950"/>
                <a:gd name="connsiteY3" fmla="*/ 153700 h 491206"/>
                <a:gd name="connsiteX4" fmla="*/ 68135 w 373950"/>
                <a:gd name="connsiteY4" fmla="*/ 42782 h 491206"/>
                <a:gd name="connsiteX5" fmla="*/ 185391 w 373950"/>
                <a:gd name="connsiteY5" fmla="*/ 0 h 491206"/>
                <a:gd name="connsiteX6" fmla="*/ 373951 w 373950"/>
                <a:gd name="connsiteY6" fmla="*/ 0 h 491206"/>
                <a:gd name="connsiteX7" fmla="*/ 373951 w 373950"/>
                <a:gd name="connsiteY7" fmla="*/ 491206 h 491206"/>
                <a:gd name="connsiteX8" fmla="*/ 339091 w 373950"/>
                <a:gd name="connsiteY8" fmla="*/ 491206 h 491206"/>
                <a:gd name="connsiteX9" fmla="*/ 339091 w 373950"/>
                <a:gd name="connsiteY9" fmla="*/ 304231 h 491206"/>
                <a:gd name="connsiteX10" fmla="*/ 190144 w 373950"/>
                <a:gd name="connsiteY10" fmla="*/ 304231 h 491206"/>
                <a:gd name="connsiteX11" fmla="*/ 39613 w 373950"/>
                <a:gd name="connsiteY11" fmla="*/ 491206 h 491206"/>
                <a:gd name="connsiteX12" fmla="*/ 0 w 373950"/>
                <a:gd name="connsiteY12" fmla="*/ 491206 h 491206"/>
                <a:gd name="connsiteX13" fmla="*/ 0 w 373950"/>
                <a:gd name="connsiteY13" fmla="*/ 486453 h 491206"/>
                <a:gd name="connsiteX14" fmla="*/ 185391 w 373950"/>
                <a:gd name="connsiteY14" fmla="*/ 274125 h 491206"/>
                <a:gd name="connsiteX15" fmla="*/ 339091 w 373950"/>
                <a:gd name="connsiteY15" fmla="*/ 274125 h 491206"/>
                <a:gd name="connsiteX16" fmla="*/ 339091 w 373950"/>
                <a:gd name="connsiteY16" fmla="*/ 33275 h 491206"/>
                <a:gd name="connsiteX17" fmla="*/ 185391 w 373950"/>
                <a:gd name="connsiteY17" fmla="*/ 33275 h 491206"/>
                <a:gd name="connsiteX18" fmla="*/ 91903 w 373950"/>
                <a:gd name="connsiteY18" fmla="*/ 66551 h 491206"/>
                <a:gd name="connsiteX19" fmla="*/ 55459 w 373950"/>
                <a:gd name="connsiteY19" fmla="*/ 153700 h 491206"/>
                <a:gd name="connsiteX20" fmla="*/ 91903 w 373950"/>
                <a:gd name="connsiteY20" fmla="*/ 240850 h 491206"/>
                <a:gd name="connsiteX21" fmla="*/ 185391 w 373950"/>
                <a:gd name="connsiteY21" fmla="*/ 274125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3950" h="491206">
                  <a:moveTo>
                    <a:pt x="0" y="486453"/>
                  </a:moveTo>
                  <a:lnTo>
                    <a:pt x="153700" y="299477"/>
                  </a:lnTo>
                  <a:cubicBezTo>
                    <a:pt x="115671" y="293139"/>
                    <a:pt x="82396" y="278878"/>
                    <a:pt x="58628" y="251941"/>
                  </a:cubicBezTo>
                  <a:cubicBezTo>
                    <a:pt x="33275" y="226589"/>
                    <a:pt x="22183" y="193313"/>
                    <a:pt x="22183" y="153700"/>
                  </a:cubicBezTo>
                  <a:cubicBezTo>
                    <a:pt x="22183" y="107749"/>
                    <a:pt x="38029" y="71304"/>
                    <a:pt x="68135" y="42782"/>
                  </a:cubicBezTo>
                  <a:cubicBezTo>
                    <a:pt x="98241" y="14261"/>
                    <a:pt x="137855" y="0"/>
                    <a:pt x="185391" y="0"/>
                  </a:cubicBezTo>
                  <a:lnTo>
                    <a:pt x="373951" y="0"/>
                  </a:lnTo>
                  <a:lnTo>
                    <a:pt x="373951" y="491206"/>
                  </a:lnTo>
                  <a:lnTo>
                    <a:pt x="339091" y="491206"/>
                  </a:lnTo>
                  <a:lnTo>
                    <a:pt x="339091" y="304231"/>
                  </a:lnTo>
                  <a:lnTo>
                    <a:pt x="190144" y="304231"/>
                  </a:lnTo>
                  <a:lnTo>
                    <a:pt x="39613" y="491206"/>
                  </a:lnTo>
                  <a:lnTo>
                    <a:pt x="0" y="491206"/>
                  </a:lnTo>
                  <a:lnTo>
                    <a:pt x="0" y="486453"/>
                  </a:lnTo>
                  <a:close/>
                  <a:moveTo>
                    <a:pt x="185391" y="274125"/>
                  </a:moveTo>
                  <a:lnTo>
                    <a:pt x="339091" y="274125"/>
                  </a:lnTo>
                  <a:lnTo>
                    <a:pt x="339091" y="33275"/>
                  </a:lnTo>
                  <a:lnTo>
                    <a:pt x="185391" y="33275"/>
                  </a:lnTo>
                  <a:cubicBezTo>
                    <a:pt x="147362" y="33275"/>
                    <a:pt x="117256" y="44367"/>
                    <a:pt x="91903" y="66551"/>
                  </a:cubicBezTo>
                  <a:cubicBezTo>
                    <a:pt x="66551" y="88734"/>
                    <a:pt x="55459" y="117256"/>
                    <a:pt x="55459" y="153700"/>
                  </a:cubicBezTo>
                  <a:cubicBezTo>
                    <a:pt x="55459" y="190144"/>
                    <a:pt x="68135" y="218666"/>
                    <a:pt x="91903" y="240850"/>
                  </a:cubicBezTo>
                  <a:cubicBezTo>
                    <a:pt x="117256" y="263033"/>
                    <a:pt x="147362" y="274125"/>
                    <a:pt x="185391" y="274125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Intro Light (Заголовки)"/>
          <a:ea typeface="Helvetica" panose="00000500000000000000" pitchFamily="50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Helvetica" panose="00000500000000000000" pitchFamily="50" charset="0"/>
          <a:ea typeface="Helvetica" panose="00000500000000000000" pitchFamily="50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508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6939" y="560951"/>
            <a:ext cx="1266268" cy="1266268"/>
          </a:xfrm>
          <a:prstGeom prst="rect">
            <a:avLst/>
          </a:prstGeom>
        </p:spPr>
      </p:pic>
      <p:sp>
        <p:nvSpPr>
          <p:cNvPr id="27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object 7"/>
          <p:cNvSpPr/>
          <p:nvPr userDrawn="1"/>
        </p:nvSpPr>
        <p:spPr>
          <a:xfrm flipV="1">
            <a:off x="863128" y="2156558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7"/>
          <p:cNvSpPr/>
          <p:nvPr userDrawn="1"/>
        </p:nvSpPr>
        <p:spPr>
          <a:xfrm flipV="1">
            <a:off x="863128" y="4068925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43" name="Группа 42"/>
          <p:cNvGrpSpPr/>
          <p:nvPr userDrawn="1"/>
        </p:nvGrpSpPr>
        <p:grpSpPr>
          <a:xfrm>
            <a:off x="1027127" y="3312241"/>
            <a:ext cx="2173273" cy="500272"/>
            <a:chOff x="6582453" y="-6086466"/>
            <a:chExt cx="2540012" cy="584693"/>
          </a:xfrm>
        </p:grpSpPr>
        <p:sp>
          <p:nvSpPr>
            <p:cNvPr id="44" name="Полилиния: фигура 43"/>
            <p:cNvSpPr/>
            <p:nvPr/>
          </p:nvSpPr>
          <p:spPr>
            <a:xfrm>
              <a:off x="6582453" y="-6086466"/>
              <a:ext cx="465853" cy="500713"/>
            </a:xfrm>
            <a:custGeom>
              <a:avLst/>
              <a:gdLst>
                <a:gd name="connsiteX0" fmla="*/ 0 w 465853"/>
                <a:gd name="connsiteY0" fmla="*/ 251941 h 500713"/>
                <a:gd name="connsiteX1" fmla="*/ 69720 w 465853"/>
                <a:gd name="connsiteY1" fmla="*/ 69720 h 500713"/>
                <a:gd name="connsiteX2" fmla="*/ 247187 w 465853"/>
                <a:gd name="connsiteY2" fmla="*/ 0 h 500713"/>
                <a:gd name="connsiteX3" fmla="*/ 378704 w 465853"/>
                <a:gd name="connsiteY3" fmla="*/ 38029 h 500713"/>
                <a:gd name="connsiteX4" fmla="*/ 461100 w 465853"/>
                <a:gd name="connsiteY4" fmla="*/ 142608 h 500713"/>
                <a:gd name="connsiteX5" fmla="*/ 426240 w 465853"/>
                <a:gd name="connsiteY5" fmla="*/ 142608 h 500713"/>
                <a:gd name="connsiteX6" fmla="*/ 353352 w 465853"/>
                <a:gd name="connsiteY6" fmla="*/ 61797 h 500713"/>
                <a:gd name="connsiteX7" fmla="*/ 245603 w 465853"/>
                <a:gd name="connsiteY7" fmla="*/ 33275 h 500713"/>
                <a:gd name="connsiteX8" fmla="*/ 95072 w 465853"/>
                <a:gd name="connsiteY8" fmla="*/ 93488 h 500713"/>
                <a:gd name="connsiteX9" fmla="*/ 36444 w 465853"/>
                <a:gd name="connsiteY9" fmla="*/ 250357 h 500713"/>
                <a:gd name="connsiteX10" fmla="*/ 95072 w 465853"/>
                <a:gd name="connsiteY10" fmla="*/ 405641 h 500713"/>
                <a:gd name="connsiteX11" fmla="*/ 247187 w 465853"/>
                <a:gd name="connsiteY11" fmla="*/ 467438 h 500713"/>
                <a:gd name="connsiteX12" fmla="*/ 358105 w 465853"/>
                <a:gd name="connsiteY12" fmla="*/ 435748 h 500713"/>
                <a:gd name="connsiteX13" fmla="*/ 430994 w 465853"/>
                <a:gd name="connsiteY13" fmla="*/ 348598 h 500713"/>
                <a:gd name="connsiteX14" fmla="*/ 465854 w 465853"/>
                <a:gd name="connsiteY14" fmla="*/ 348598 h 500713"/>
                <a:gd name="connsiteX15" fmla="*/ 383458 w 465853"/>
                <a:gd name="connsiteY15" fmla="*/ 461100 h 500713"/>
                <a:gd name="connsiteX16" fmla="*/ 248772 w 465853"/>
                <a:gd name="connsiteY16" fmla="*/ 500714 h 500713"/>
                <a:gd name="connsiteX17" fmla="*/ 72888 w 465853"/>
                <a:gd name="connsiteY17" fmla="*/ 430994 h 500713"/>
                <a:gd name="connsiteX18" fmla="*/ 0 w 465853"/>
                <a:gd name="connsiteY18" fmla="*/ 251941 h 50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853" h="500713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3" y="0"/>
                    <a:pt x="247187" y="0"/>
                  </a:cubicBezTo>
                  <a:cubicBezTo>
                    <a:pt x="296308" y="1585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2" y="80811"/>
                    <a:pt x="353352" y="61797"/>
                  </a:cubicBezTo>
                  <a:cubicBezTo>
                    <a:pt x="321661" y="42782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5"/>
                    <a:pt x="36444" y="250357"/>
                  </a:cubicBezTo>
                  <a:cubicBezTo>
                    <a:pt x="36444" y="313738"/>
                    <a:pt x="55459" y="364443"/>
                    <a:pt x="95072" y="405641"/>
                  </a:cubicBezTo>
                  <a:cubicBezTo>
                    <a:pt x="134686" y="446839"/>
                    <a:pt x="185391" y="467438"/>
                    <a:pt x="247187" y="467438"/>
                  </a:cubicBezTo>
                  <a:cubicBezTo>
                    <a:pt x="288385" y="467438"/>
                    <a:pt x="324830" y="456347"/>
                    <a:pt x="358105" y="435748"/>
                  </a:cubicBezTo>
                  <a:cubicBezTo>
                    <a:pt x="391380" y="415149"/>
                    <a:pt x="415148" y="386627"/>
                    <a:pt x="430994" y="348598"/>
                  </a:cubicBezTo>
                  <a:lnTo>
                    <a:pt x="465854" y="348598"/>
                  </a:lnTo>
                  <a:cubicBezTo>
                    <a:pt x="450008" y="396134"/>
                    <a:pt x="423071" y="434163"/>
                    <a:pt x="383458" y="461100"/>
                  </a:cubicBezTo>
                  <a:cubicBezTo>
                    <a:pt x="343844" y="488037"/>
                    <a:pt x="297893" y="500714"/>
                    <a:pt x="248772" y="500714"/>
                  </a:cubicBezTo>
                  <a:cubicBezTo>
                    <a:pt x="177468" y="500714"/>
                    <a:pt x="118840" y="476946"/>
                    <a:pt x="72888" y="430994"/>
                  </a:cubicBezTo>
                  <a:cubicBezTo>
                    <a:pt x="23768" y="386627"/>
                    <a:pt x="0" y="326415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/>
            <p:cNvSpPr/>
            <p:nvPr/>
          </p:nvSpPr>
          <p:spPr>
            <a:xfrm>
              <a:off x="7200422" y="-6080128"/>
              <a:ext cx="359689" cy="491206"/>
            </a:xfrm>
            <a:custGeom>
              <a:avLst/>
              <a:gdLst>
                <a:gd name="connsiteX0" fmla="*/ 34860 w 359689"/>
                <a:gd name="connsiteY0" fmla="*/ 491206 h 491206"/>
                <a:gd name="connsiteX1" fmla="*/ 0 w 359689"/>
                <a:gd name="connsiteY1" fmla="*/ 491206 h 491206"/>
                <a:gd name="connsiteX2" fmla="*/ 0 w 359689"/>
                <a:gd name="connsiteY2" fmla="*/ 0 h 491206"/>
                <a:gd name="connsiteX3" fmla="*/ 60212 w 359689"/>
                <a:gd name="connsiteY3" fmla="*/ 0 h 491206"/>
                <a:gd name="connsiteX4" fmla="*/ 131516 w 359689"/>
                <a:gd name="connsiteY4" fmla="*/ 0 h 491206"/>
                <a:gd name="connsiteX5" fmla="*/ 190144 w 359689"/>
                <a:gd name="connsiteY5" fmla="*/ 0 h 491206"/>
                <a:gd name="connsiteX6" fmla="*/ 312153 w 359689"/>
                <a:gd name="connsiteY6" fmla="*/ 45952 h 491206"/>
                <a:gd name="connsiteX7" fmla="*/ 359690 w 359689"/>
                <a:gd name="connsiteY7" fmla="*/ 163207 h 491206"/>
                <a:gd name="connsiteX8" fmla="*/ 312153 w 359689"/>
                <a:gd name="connsiteY8" fmla="*/ 278878 h 491206"/>
                <a:gd name="connsiteX9" fmla="*/ 190144 w 359689"/>
                <a:gd name="connsiteY9" fmla="*/ 324830 h 491206"/>
                <a:gd name="connsiteX10" fmla="*/ 34860 w 359689"/>
                <a:gd name="connsiteY10" fmla="*/ 324830 h 491206"/>
                <a:gd name="connsiteX11" fmla="*/ 34860 w 359689"/>
                <a:gd name="connsiteY11" fmla="*/ 491206 h 491206"/>
                <a:gd name="connsiteX12" fmla="*/ 34860 w 359689"/>
                <a:gd name="connsiteY12" fmla="*/ 293139 h 491206"/>
                <a:gd name="connsiteX13" fmla="*/ 190144 w 359689"/>
                <a:gd name="connsiteY13" fmla="*/ 293139 h 491206"/>
                <a:gd name="connsiteX14" fmla="*/ 286801 w 359689"/>
                <a:gd name="connsiteY14" fmla="*/ 256695 h 491206"/>
                <a:gd name="connsiteX15" fmla="*/ 326414 w 359689"/>
                <a:gd name="connsiteY15" fmla="*/ 163207 h 491206"/>
                <a:gd name="connsiteX16" fmla="*/ 288385 w 359689"/>
                <a:gd name="connsiteY16" fmla="*/ 69720 h 491206"/>
                <a:gd name="connsiteX17" fmla="*/ 191729 w 359689"/>
                <a:gd name="connsiteY17" fmla="*/ 33275 h 491206"/>
                <a:gd name="connsiteX18" fmla="*/ 36444 w 359689"/>
                <a:gd name="connsiteY18" fmla="*/ 33275 h 491206"/>
                <a:gd name="connsiteX19" fmla="*/ 36444 w 359689"/>
                <a:gd name="connsiteY19" fmla="*/ 293139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689" h="491206">
                  <a:moveTo>
                    <a:pt x="34860" y="491206"/>
                  </a:moveTo>
                  <a:lnTo>
                    <a:pt x="0" y="491206"/>
                  </a:lnTo>
                  <a:lnTo>
                    <a:pt x="0" y="0"/>
                  </a:lnTo>
                  <a:cubicBezTo>
                    <a:pt x="14261" y="0"/>
                    <a:pt x="33275" y="0"/>
                    <a:pt x="60212" y="0"/>
                  </a:cubicBezTo>
                  <a:cubicBezTo>
                    <a:pt x="87150" y="0"/>
                    <a:pt x="109333" y="0"/>
                    <a:pt x="131516" y="0"/>
                  </a:cubicBezTo>
                  <a:cubicBezTo>
                    <a:pt x="152115" y="0"/>
                    <a:pt x="172714" y="0"/>
                    <a:pt x="190144" y="0"/>
                  </a:cubicBezTo>
                  <a:cubicBezTo>
                    <a:pt x="239265" y="0"/>
                    <a:pt x="280463" y="15845"/>
                    <a:pt x="312153" y="45952"/>
                  </a:cubicBezTo>
                  <a:cubicBezTo>
                    <a:pt x="343844" y="76058"/>
                    <a:pt x="359690" y="115671"/>
                    <a:pt x="359690" y="163207"/>
                  </a:cubicBezTo>
                  <a:cubicBezTo>
                    <a:pt x="359690" y="210743"/>
                    <a:pt x="343844" y="248772"/>
                    <a:pt x="312153" y="278878"/>
                  </a:cubicBezTo>
                  <a:cubicBezTo>
                    <a:pt x="280463" y="308985"/>
                    <a:pt x="239265" y="324830"/>
                    <a:pt x="190144" y="324830"/>
                  </a:cubicBezTo>
                  <a:lnTo>
                    <a:pt x="34860" y="324830"/>
                  </a:lnTo>
                  <a:lnTo>
                    <a:pt x="34860" y="491206"/>
                  </a:lnTo>
                  <a:close/>
                  <a:moveTo>
                    <a:pt x="34860" y="293139"/>
                  </a:moveTo>
                  <a:lnTo>
                    <a:pt x="190144" y="293139"/>
                  </a:lnTo>
                  <a:cubicBezTo>
                    <a:pt x="228173" y="293139"/>
                    <a:pt x="259864" y="280463"/>
                    <a:pt x="286801" y="256695"/>
                  </a:cubicBezTo>
                  <a:cubicBezTo>
                    <a:pt x="312153" y="232927"/>
                    <a:pt x="326414" y="201236"/>
                    <a:pt x="326414" y="163207"/>
                  </a:cubicBezTo>
                  <a:cubicBezTo>
                    <a:pt x="326414" y="125178"/>
                    <a:pt x="313738" y="93488"/>
                    <a:pt x="288385" y="69720"/>
                  </a:cubicBezTo>
                  <a:cubicBezTo>
                    <a:pt x="263033" y="45952"/>
                    <a:pt x="231342" y="33275"/>
                    <a:pt x="191729" y="33275"/>
                  </a:cubicBezTo>
                  <a:lnTo>
                    <a:pt x="36444" y="33275"/>
                  </a:lnTo>
                  <a:lnTo>
                    <a:pt x="36444" y="293139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/>
            <p:cNvSpPr/>
            <p:nvPr/>
          </p:nvSpPr>
          <p:spPr>
            <a:xfrm>
              <a:off x="7707474" y="-6078543"/>
              <a:ext cx="285216" cy="491206"/>
            </a:xfrm>
            <a:custGeom>
              <a:avLst/>
              <a:gdLst>
                <a:gd name="connsiteX0" fmla="*/ 282047 w 285216"/>
                <a:gd name="connsiteY0" fmla="*/ 0 h 491206"/>
                <a:gd name="connsiteX1" fmla="*/ 282047 w 285216"/>
                <a:gd name="connsiteY1" fmla="*/ 31691 h 491206"/>
                <a:gd name="connsiteX2" fmla="*/ 34860 w 285216"/>
                <a:gd name="connsiteY2" fmla="*/ 31691 h 491206"/>
                <a:gd name="connsiteX3" fmla="*/ 34860 w 285216"/>
                <a:gd name="connsiteY3" fmla="*/ 221835 h 491206"/>
                <a:gd name="connsiteX4" fmla="*/ 272540 w 285216"/>
                <a:gd name="connsiteY4" fmla="*/ 221835 h 491206"/>
                <a:gd name="connsiteX5" fmla="*/ 272540 w 285216"/>
                <a:gd name="connsiteY5" fmla="*/ 253526 h 491206"/>
                <a:gd name="connsiteX6" fmla="*/ 34860 w 285216"/>
                <a:gd name="connsiteY6" fmla="*/ 253526 h 491206"/>
                <a:gd name="connsiteX7" fmla="*/ 34860 w 285216"/>
                <a:gd name="connsiteY7" fmla="*/ 457931 h 491206"/>
                <a:gd name="connsiteX8" fmla="*/ 285217 w 285216"/>
                <a:gd name="connsiteY8" fmla="*/ 457931 h 491206"/>
                <a:gd name="connsiteX9" fmla="*/ 285217 w 285216"/>
                <a:gd name="connsiteY9" fmla="*/ 491206 h 491206"/>
                <a:gd name="connsiteX10" fmla="*/ 0 w 285216"/>
                <a:gd name="connsiteY10" fmla="*/ 491206 h 491206"/>
                <a:gd name="connsiteX11" fmla="*/ 0 w 285216"/>
                <a:gd name="connsiteY11" fmla="*/ 0 h 491206"/>
                <a:gd name="connsiteX12" fmla="*/ 282047 w 285216"/>
                <a:gd name="connsiteY12" fmla="*/ 0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216" h="491206">
                  <a:moveTo>
                    <a:pt x="282047" y="0"/>
                  </a:moveTo>
                  <a:lnTo>
                    <a:pt x="282047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7" y="0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/>
            <p:cNvSpPr/>
            <p:nvPr/>
          </p:nvSpPr>
          <p:spPr>
            <a:xfrm>
              <a:off x="8105192" y="-6080128"/>
              <a:ext cx="454762" cy="578355"/>
            </a:xfrm>
            <a:custGeom>
              <a:avLst/>
              <a:gdLst>
                <a:gd name="connsiteX0" fmla="*/ 0 w 454762"/>
                <a:gd name="connsiteY0" fmla="*/ 459516 h 578355"/>
                <a:gd name="connsiteX1" fmla="*/ 15845 w 454762"/>
                <a:gd name="connsiteY1" fmla="*/ 459516 h 578355"/>
                <a:gd name="connsiteX2" fmla="*/ 66551 w 454762"/>
                <a:gd name="connsiteY2" fmla="*/ 438917 h 578355"/>
                <a:gd name="connsiteX3" fmla="*/ 85565 w 454762"/>
                <a:gd name="connsiteY3" fmla="*/ 373951 h 578355"/>
                <a:gd name="connsiteX4" fmla="*/ 128348 w 454762"/>
                <a:gd name="connsiteY4" fmla="*/ 0 h 578355"/>
                <a:gd name="connsiteX5" fmla="*/ 399304 w 454762"/>
                <a:gd name="connsiteY5" fmla="*/ 0 h 578355"/>
                <a:gd name="connsiteX6" fmla="*/ 399304 w 454762"/>
                <a:gd name="connsiteY6" fmla="*/ 459516 h 578355"/>
                <a:gd name="connsiteX7" fmla="*/ 454762 w 454762"/>
                <a:gd name="connsiteY7" fmla="*/ 459516 h 578355"/>
                <a:gd name="connsiteX8" fmla="*/ 454762 w 454762"/>
                <a:gd name="connsiteY8" fmla="*/ 578356 h 578355"/>
                <a:gd name="connsiteX9" fmla="*/ 424656 w 454762"/>
                <a:gd name="connsiteY9" fmla="*/ 578356 h 578355"/>
                <a:gd name="connsiteX10" fmla="*/ 424656 w 454762"/>
                <a:gd name="connsiteY10" fmla="*/ 491206 h 578355"/>
                <a:gd name="connsiteX11" fmla="*/ 30107 w 454762"/>
                <a:gd name="connsiteY11" fmla="*/ 491206 h 578355"/>
                <a:gd name="connsiteX12" fmla="*/ 30107 w 454762"/>
                <a:gd name="connsiteY12" fmla="*/ 578356 h 578355"/>
                <a:gd name="connsiteX13" fmla="*/ 1585 w 454762"/>
                <a:gd name="connsiteY13" fmla="*/ 578356 h 578355"/>
                <a:gd name="connsiteX14" fmla="*/ 1585 w 454762"/>
                <a:gd name="connsiteY14" fmla="*/ 459516 h 578355"/>
                <a:gd name="connsiteX15" fmla="*/ 158454 w 454762"/>
                <a:gd name="connsiteY15" fmla="*/ 31691 h 578355"/>
                <a:gd name="connsiteX16" fmla="*/ 120425 w 454762"/>
                <a:gd name="connsiteY16" fmla="*/ 375535 h 578355"/>
                <a:gd name="connsiteX17" fmla="*/ 83981 w 454762"/>
                <a:gd name="connsiteY17" fmla="*/ 459516 h 578355"/>
                <a:gd name="connsiteX18" fmla="*/ 364444 w 454762"/>
                <a:gd name="connsiteY18" fmla="*/ 459516 h 578355"/>
                <a:gd name="connsiteX19" fmla="*/ 364444 w 454762"/>
                <a:gd name="connsiteY19" fmla="*/ 31691 h 578355"/>
                <a:gd name="connsiteX20" fmla="*/ 158454 w 454762"/>
                <a:gd name="connsiteY20" fmla="*/ 31691 h 5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762" h="578355">
                  <a:moveTo>
                    <a:pt x="0" y="459516"/>
                  </a:moveTo>
                  <a:lnTo>
                    <a:pt x="15845" y="459516"/>
                  </a:lnTo>
                  <a:cubicBezTo>
                    <a:pt x="41198" y="459516"/>
                    <a:pt x="58628" y="453178"/>
                    <a:pt x="66551" y="438917"/>
                  </a:cubicBezTo>
                  <a:cubicBezTo>
                    <a:pt x="76058" y="424656"/>
                    <a:pt x="82396" y="404057"/>
                    <a:pt x="85565" y="373951"/>
                  </a:cubicBezTo>
                  <a:lnTo>
                    <a:pt x="128348" y="0"/>
                  </a:lnTo>
                  <a:lnTo>
                    <a:pt x="399304" y="0"/>
                  </a:lnTo>
                  <a:lnTo>
                    <a:pt x="399304" y="459516"/>
                  </a:lnTo>
                  <a:lnTo>
                    <a:pt x="454762" y="459516"/>
                  </a:lnTo>
                  <a:lnTo>
                    <a:pt x="454762" y="578356"/>
                  </a:lnTo>
                  <a:lnTo>
                    <a:pt x="424656" y="578356"/>
                  </a:lnTo>
                  <a:lnTo>
                    <a:pt x="424656" y="491206"/>
                  </a:lnTo>
                  <a:lnTo>
                    <a:pt x="30107" y="491206"/>
                  </a:lnTo>
                  <a:lnTo>
                    <a:pt x="30107" y="578356"/>
                  </a:lnTo>
                  <a:lnTo>
                    <a:pt x="1585" y="578356"/>
                  </a:lnTo>
                  <a:lnTo>
                    <a:pt x="1585" y="459516"/>
                  </a:lnTo>
                  <a:close/>
                  <a:moveTo>
                    <a:pt x="158454" y="31691"/>
                  </a:moveTo>
                  <a:lnTo>
                    <a:pt x="120425" y="375535"/>
                  </a:lnTo>
                  <a:cubicBezTo>
                    <a:pt x="115671" y="419902"/>
                    <a:pt x="102995" y="448424"/>
                    <a:pt x="83981" y="459516"/>
                  </a:cubicBezTo>
                  <a:lnTo>
                    <a:pt x="364444" y="459516"/>
                  </a:lnTo>
                  <a:lnTo>
                    <a:pt x="364444" y="31691"/>
                  </a:lnTo>
                  <a:lnTo>
                    <a:pt x="158454" y="3169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/>
            <p:cNvSpPr/>
            <p:nvPr/>
          </p:nvSpPr>
          <p:spPr>
            <a:xfrm>
              <a:off x="8648689" y="-6081712"/>
              <a:ext cx="473776" cy="492790"/>
            </a:xfrm>
            <a:custGeom>
              <a:avLst/>
              <a:gdLst>
                <a:gd name="connsiteX0" fmla="*/ 369197 w 473776"/>
                <a:gd name="connsiteY0" fmla="*/ 351767 h 492790"/>
                <a:gd name="connsiteX1" fmla="*/ 102995 w 473776"/>
                <a:gd name="connsiteY1" fmla="*/ 351767 h 492790"/>
                <a:gd name="connsiteX2" fmla="*/ 36444 w 473776"/>
                <a:gd name="connsiteY2" fmla="*/ 492791 h 492790"/>
                <a:gd name="connsiteX3" fmla="*/ 0 w 473776"/>
                <a:gd name="connsiteY3" fmla="*/ 492791 h 492790"/>
                <a:gd name="connsiteX4" fmla="*/ 0 w 473776"/>
                <a:gd name="connsiteY4" fmla="*/ 488037 h 492790"/>
                <a:gd name="connsiteX5" fmla="*/ 229758 w 473776"/>
                <a:gd name="connsiteY5" fmla="*/ 0 h 492790"/>
                <a:gd name="connsiteX6" fmla="*/ 245603 w 473776"/>
                <a:gd name="connsiteY6" fmla="*/ 0 h 492790"/>
                <a:gd name="connsiteX7" fmla="*/ 473776 w 473776"/>
                <a:gd name="connsiteY7" fmla="*/ 488037 h 492790"/>
                <a:gd name="connsiteX8" fmla="*/ 473776 w 473776"/>
                <a:gd name="connsiteY8" fmla="*/ 492791 h 492790"/>
                <a:gd name="connsiteX9" fmla="*/ 437332 w 473776"/>
                <a:gd name="connsiteY9" fmla="*/ 492791 h 492790"/>
                <a:gd name="connsiteX10" fmla="*/ 369197 w 473776"/>
                <a:gd name="connsiteY10" fmla="*/ 351767 h 492790"/>
                <a:gd name="connsiteX11" fmla="*/ 237681 w 473776"/>
                <a:gd name="connsiteY11" fmla="*/ 61797 h 492790"/>
                <a:gd name="connsiteX12" fmla="*/ 115671 w 473776"/>
                <a:gd name="connsiteY12" fmla="*/ 320076 h 492790"/>
                <a:gd name="connsiteX13" fmla="*/ 358105 w 473776"/>
                <a:gd name="connsiteY13" fmla="*/ 320076 h 492790"/>
                <a:gd name="connsiteX14" fmla="*/ 237681 w 473776"/>
                <a:gd name="connsiteY14" fmla="*/ 61797 h 49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776" h="49279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6"/>
                  </a:lnTo>
                  <a:lnTo>
                    <a:pt x="358105" y="320076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00" name="Рисунок 99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0866" y="2581282"/>
            <a:ext cx="3474964" cy="494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Intro Light (Заголовки)"/>
          <a:ea typeface="Helvetica" panose="00000500000000000000" pitchFamily="50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Helvetica" panose="00000500000000000000" pitchFamily="50" charset="0"/>
          <a:ea typeface="Helvetica" panose="00000500000000000000" pitchFamily="50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6939" y="560951"/>
            <a:ext cx="1266268" cy="1266268"/>
          </a:xfrm>
          <a:prstGeom prst="rect">
            <a:avLst/>
          </a:prstGeom>
        </p:spPr>
      </p:pic>
      <p:sp>
        <p:nvSpPr>
          <p:cNvPr id="27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object 7"/>
          <p:cNvSpPr/>
          <p:nvPr userDrawn="1"/>
        </p:nvSpPr>
        <p:spPr>
          <a:xfrm flipV="1">
            <a:off x="863128" y="2156558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7"/>
          <p:cNvSpPr/>
          <p:nvPr userDrawn="1"/>
        </p:nvSpPr>
        <p:spPr>
          <a:xfrm flipV="1">
            <a:off x="863128" y="4068925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43" name="Группа 42"/>
          <p:cNvGrpSpPr/>
          <p:nvPr userDrawn="1"/>
        </p:nvGrpSpPr>
        <p:grpSpPr>
          <a:xfrm>
            <a:off x="1027127" y="3312241"/>
            <a:ext cx="2173273" cy="500272"/>
            <a:chOff x="6582453" y="-6086466"/>
            <a:chExt cx="2540012" cy="584693"/>
          </a:xfrm>
        </p:grpSpPr>
        <p:sp>
          <p:nvSpPr>
            <p:cNvPr id="44" name="Полилиния: фигура 43"/>
            <p:cNvSpPr/>
            <p:nvPr/>
          </p:nvSpPr>
          <p:spPr>
            <a:xfrm>
              <a:off x="6582453" y="-6086466"/>
              <a:ext cx="465853" cy="500713"/>
            </a:xfrm>
            <a:custGeom>
              <a:avLst/>
              <a:gdLst>
                <a:gd name="connsiteX0" fmla="*/ 0 w 465853"/>
                <a:gd name="connsiteY0" fmla="*/ 251941 h 500713"/>
                <a:gd name="connsiteX1" fmla="*/ 69720 w 465853"/>
                <a:gd name="connsiteY1" fmla="*/ 69720 h 500713"/>
                <a:gd name="connsiteX2" fmla="*/ 247187 w 465853"/>
                <a:gd name="connsiteY2" fmla="*/ 0 h 500713"/>
                <a:gd name="connsiteX3" fmla="*/ 378704 w 465853"/>
                <a:gd name="connsiteY3" fmla="*/ 38029 h 500713"/>
                <a:gd name="connsiteX4" fmla="*/ 461100 w 465853"/>
                <a:gd name="connsiteY4" fmla="*/ 142608 h 500713"/>
                <a:gd name="connsiteX5" fmla="*/ 426240 w 465853"/>
                <a:gd name="connsiteY5" fmla="*/ 142608 h 500713"/>
                <a:gd name="connsiteX6" fmla="*/ 353352 w 465853"/>
                <a:gd name="connsiteY6" fmla="*/ 61797 h 500713"/>
                <a:gd name="connsiteX7" fmla="*/ 245603 w 465853"/>
                <a:gd name="connsiteY7" fmla="*/ 33275 h 500713"/>
                <a:gd name="connsiteX8" fmla="*/ 95072 w 465853"/>
                <a:gd name="connsiteY8" fmla="*/ 93488 h 500713"/>
                <a:gd name="connsiteX9" fmla="*/ 36444 w 465853"/>
                <a:gd name="connsiteY9" fmla="*/ 250357 h 500713"/>
                <a:gd name="connsiteX10" fmla="*/ 95072 w 465853"/>
                <a:gd name="connsiteY10" fmla="*/ 405641 h 500713"/>
                <a:gd name="connsiteX11" fmla="*/ 247187 w 465853"/>
                <a:gd name="connsiteY11" fmla="*/ 467438 h 500713"/>
                <a:gd name="connsiteX12" fmla="*/ 358105 w 465853"/>
                <a:gd name="connsiteY12" fmla="*/ 435748 h 500713"/>
                <a:gd name="connsiteX13" fmla="*/ 430994 w 465853"/>
                <a:gd name="connsiteY13" fmla="*/ 348598 h 500713"/>
                <a:gd name="connsiteX14" fmla="*/ 465854 w 465853"/>
                <a:gd name="connsiteY14" fmla="*/ 348598 h 500713"/>
                <a:gd name="connsiteX15" fmla="*/ 383458 w 465853"/>
                <a:gd name="connsiteY15" fmla="*/ 461100 h 500713"/>
                <a:gd name="connsiteX16" fmla="*/ 248772 w 465853"/>
                <a:gd name="connsiteY16" fmla="*/ 500714 h 500713"/>
                <a:gd name="connsiteX17" fmla="*/ 72888 w 465853"/>
                <a:gd name="connsiteY17" fmla="*/ 430994 h 500713"/>
                <a:gd name="connsiteX18" fmla="*/ 0 w 465853"/>
                <a:gd name="connsiteY18" fmla="*/ 251941 h 50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853" h="500713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3" y="0"/>
                    <a:pt x="247187" y="0"/>
                  </a:cubicBezTo>
                  <a:cubicBezTo>
                    <a:pt x="296308" y="1585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2" y="80811"/>
                    <a:pt x="353352" y="61797"/>
                  </a:cubicBezTo>
                  <a:cubicBezTo>
                    <a:pt x="321661" y="42782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5"/>
                    <a:pt x="36444" y="250357"/>
                  </a:cubicBezTo>
                  <a:cubicBezTo>
                    <a:pt x="36444" y="313738"/>
                    <a:pt x="55459" y="364443"/>
                    <a:pt x="95072" y="405641"/>
                  </a:cubicBezTo>
                  <a:cubicBezTo>
                    <a:pt x="134686" y="446839"/>
                    <a:pt x="185391" y="467438"/>
                    <a:pt x="247187" y="467438"/>
                  </a:cubicBezTo>
                  <a:cubicBezTo>
                    <a:pt x="288385" y="467438"/>
                    <a:pt x="324830" y="456347"/>
                    <a:pt x="358105" y="435748"/>
                  </a:cubicBezTo>
                  <a:cubicBezTo>
                    <a:pt x="391380" y="415149"/>
                    <a:pt x="415148" y="386627"/>
                    <a:pt x="430994" y="348598"/>
                  </a:cubicBezTo>
                  <a:lnTo>
                    <a:pt x="465854" y="348598"/>
                  </a:lnTo>
                  <a:cubicBezTo>
                    <a:pt x="450008" y="396134"/>
                    <a:pt x="423071" y="434163"/>
                    <a:pt x="383458" y="461100"/>
                  </a:cubicBezTo>
                  <a:cubicBezTo>
                    <a:pt x="343844" y="488037"/>
                    <a:pt x="297893" y="500714"/>
                    <a:pt x="248772" y="500714"/>
                  </a:cubicBezTo>
                  <a:cubicBezTo>
                    <a:pt x="177468" y="500714"/>
                    <a:pt x="118840" y="476946"/>
                    <a:pt x="72888" y="430994"/>
                  </a:cubicBezTo>
                  <a:cubicBezTo>
                    <a:pt x="23768" y="386627"/>
                    <a:pt x="0" y="326415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/>
            <p:cNvSpPr/>
            <p:nvPr/>
          </p:nvSpPr>
          <p:spPr>
            <a:xfrm>
              <a:off x="7200422" y="-6080128"/>
              <a:ext cx="359689" cy="491206"/>
            </a:xfrm>
            <a:custGeom>
              <a:avLst/>
              <a:gdLst>
                <a:gd name="connsiteX0" fmla="*/ 34860 w 359689"/>
                <a:gd name="connsiteY0" fmla="*/ 491206 h 491206"/>
                <a:gd name="connsiteX1" fmla="*/ 0 w 359689"/>
                <a:gd name="connsiteY1" fmla="*/ 491206 h 491206"/>
                <a:gd name="connsiteX2" fmla="*/ 0 w 359689"/>
                <a:gd name="connsiteY2" fmla="*/ 0 h 491206"/>
                <a:gd name="connsiteX3" fmla="*/ 60212 w 359689"/>
                <a:gd name="connsiteY3" fmla="*/ 0 h 491206"/>
                <a:gd name="connsiteX4" fmla="*/ 131516 w 359689"/>
                <a:gd name="connsiteY4" fmla="*/ 0 h 491206"/>
                <a:gd name="connsiteX5" fmla="*/ 190144 w 359689"/>
                <a:gd name="connsiteY5" fmla="*/ 0 h 491206"/>
                <a:gd name="connsiteX6" fmla="*/ 312153 w 359689"/>
                <a:gd name="connsiteY6" fmla="*/ 45952 h 491206"/>
                <a:gd name="connsiteX7" fmla="*/ 359690 w 359689"/>
                <a:gd name="connsiteY7" fmla="*/ 163207 h 491206"/>
                <a:gd name="connsiteX8" fmla="*/ 312153 w 359689"/>
                <a:gd name="connsiteY8" fmla="*/ 278878 h 491206"/>
                <a:gd name="connsiteX9" fmla="*/ 190144 w 359689"/>
                <a:gd name="connsiteY9" fmla="*/ 324830 h 491206"/>
                <a:gd name="connsiteX10" fmla="*/ 34860 w 359689"/>
                <a:gd name="connsiteY10" fmla="*/ 324830 h 491206"/>
                <a:gd name="connsiteX11" fmla="*/ 34860 w 359689"/>
                <a:gd name="connsiteY11" fmla="*/ 491206 h 491206"/>
                <a:gd name="connsiteX12" fmla="*/ 34860 w 359689"/>
                <a:gd name="connsiteY12" fmla="*/ 293139 h 491206"/>
                <a:gd name="connsiteX13" fmla="*/ 190144 w 359689"/>
                <a:gd name="connsiteY13" fmla="*/ 293139 h 491206"/>
                <a:gd name="connsiteX14" fmla="*/ 286801 w 359689"/>
                <a:gd name="connsiteY14" fmla="*/ 256695 h 491206"/>
                <a:gd name="connsiteX15" fmla="*/ 326414 w 359689"/>
                <a:gd name="connsiteY15" fmla="*/ 163207 h 491206"/>
                <a:gd name="connsiteX16" fmla="*/ 288385 w 359689"/>
                <a:gd name="connsiteY16" fmla="*/ 69720 h 491206"/>
                <a:gd name="connsiteX17" fmla="*/ 191729 w 359689"/>
                <a:gd name="connsiteY17" fmla="*/ 33275 h 491206"/>
                <a:gd name="connsiteX18" fmla="*/ 36444 w 359689"/>
                <a:gd name="connsiteY18" fmla="*/ 33275 h 491206"/>
                <a:gd name="connsiteX19" fmla="*/ 36444 w 359689"/>
                <a:gd name="connsiteY19" fmla="*/ 293139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689" h="491206">
                  <a:moveTo>
                    <a:pt x="34860" y="491206"/>
                  </a:moveTo>
                  <a:lnTo>
                    <a:pt x="0" y="491206"/>
                  </a:lnTo>
                  <a:lnTo>
                    <a:pt x="0" y="0"/>
                  </a:lnTo>
                  <a:cubicBezTo>
                    <a:pt x="14261" y="0"/>
                    <a:pt x="33275" y="0"/>
                    <a:pt x="60212" y="0"/>
                  </a:cubicBezTo>
                  <a:cubicBezTo>
                    <a:pt x="87150" y="0"/>
                    <a:pt x="109333" y="0"/>
                    <a:pt x="131516" y="0"/>
                  </a:cubicBezTo>
                  <a:cubicBezTo>
                    <a:pt x="152115" y="0"/>
                    <a:pt x="172714" y="0"/>
                    <a:pt x="190144" y="0"/>
                  </a:cubicBezTo>
                  <a:cubicBezTo>
                    <a:pt x="239265" y="0"/>
                    <a:pt x="280463" y="15845"/>
                    <a:pt x="312153" y="45952"/>
                  </a:cubicBezTo>
                  <a:cubicBezTo>
                    <a:pt x="343844" y="76058"/>
                    <a:pt x="359690" y="115671"/>
                    <a:pt x="359690" y="163207"/>
                  </a:cubicBezTo>
                  <a:cubicBezTo>
                    <a:pt x="359690" y="210743"/>
                    <a:pt x="343844" y="248772"/>
                    <a:pt x="312153" y="278878"/>
                  </a:cubicBezTo>
                  <a:cubicBezTo>
                    <a:pt x="280463" y="308985"/>
                    <a:pt x="239265" y="324830"/>
                    <a:pt x="190144" y="324830"/>
                  </a:cubicBezTo>
                  <a:lnTo>
                    <a:pt x="34860" y="324830"/>
                  </a:lnTo>
                  <a:lnTo>
                    <a:pt x="34860" y="491206"/>
                  </a:lnTo>
                  <a:close/>
                  <a:moveTo>
                    <a:pt x="34860" y="293139"/>
                  </a:moveTo>
                  <a:lnTo>
                    <a:pt x="190144" y="293139"/>
                  </a:lnTo>
                  <a:cubicBezTo>
                    <a:pt x="228173" y="293139"/>
                    <a:pt x="259864" y="280463"/>
                    <a:pt x="286801" y="256695"/>
                  </a:cubicBezTo>
                  <a:cubicBezTo>
                    <a:pt x="312153" y="232927"/>
                    <a:pt x="326414" y="201236"/>
                    <a:pt x="326414" y="163207"/>
                  </a:cubicBezTo>
                  <a:cubicBezTo>
                    <a:pt x="326414" y="125178"/>
                    <a:pt x="313738" y="93488"/>
                    <a:pt x="288385" y="69720"/>
                  </a:cubicBezTo>
                  <a:cubicBezTo>
                    <a:pt x="263033" y="45952"/>
                    <a:pt x="231342" y="33275"/>
                    <a:pt x="191729" y="33275"/>
                  </a:cubicBezTo>
                  <a:lnTo>
                    <a:pt x="36444" y="33275"/>
                  </a:lnTo>
                  <a:lnTo>
                    <a:pt x="36444" y="293139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/>
            <p:cNvSpPr/>
            <p:nvPr/>
          </p:nvSpPr>
          <p:spPr>
            <a:xfrm>
              <a:off x="7707474" y="-6078543"/>
              <a:ext cx="285216" cy="491206"/>
            </a:xfrm>
            <a:custGeom>
              <a:avLst/>
              <a:gdLst>
                <a:gd name="connsiteX0" fmla="*/ 282047 w 285216"/>
                <a:gd name="connsiteY0" fmla="*/ 0 h 491206"/>
                <a:gd name="connsiteX1" fmla="*/ 282047 w 285216"/>
                <a:gd name="connsiteY1" fmla="*/ 31691 h 491206"/>
                <a:gd name="connsiteX2" fmla="*/ 34860 w 285216"/>
                <a:gd name="connsiteY2" fmla="*/ 31691 h 491206"/>
                <a:gd name="connsiteX3" fmla="*/ 34860 w 285216"/>
                <a:gd name="connsiteY3" fmla="*/ 221835 h 491206"/>
                <a:gd name="connsiteX4" fmla="*/ 272540 w 285216"/>
                <a:gd name="connsiteY4" fmla="*/ 221835 h 491206"/>
                <a:gd name="connsiteX5" fmla="*/ 272540 w 285216"/>
                <a:gd name="connsiteY5" fmla="*/ 253526 h 491206"/>
                <a:gd name="connsiteX6" fmla="*/ 34860 w 285216"/>
                <a:gd name="connsiteY6" fmla="*/ 253526 h 491206"/>
                <a:gd name="connsiteX7" fmla="*/ 34860 w 285216"/>
                <a:gd name="connsiteY7" fmla="*/ 457931 h 491206"/>
                <a:gd name="connsiteX8" fmla="*/ 285217 w 285216"/>
                <a:gd name="connsiteY8" fmla="*/ 457931 h 491206"/>
                <a:gd name="connsiteX9" fmla="*/ 285217 w 285216"/>
                <a:gd name="connsiteY9" fmla="*/ 491206 h 491206"/>
                <a:gd name="connsiteX10" fmla="*/ 0 w 285216"/>
                <a:gd name="connsiteY10" fmla="*/ 491206 h 491206"/>
                <a:gd name="connsiteX11" fmla="*/ 0 w 285216"/>
                <a:gd name="connsiteY11" fmla="*/ 0 h 491206"/>
                <a:gd name="connsiteX12" fmla="*/ 282047 w 285216"/>
                <a:gd name="connsiteY12" fmla="*/ 0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216" h="491206">
                  <a:moveTo>
                    <a:pt x="282047" y="0"/>
                  </a:moveTo>
                  <a:lnTo>
                    <a:pt x="282047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7" y="0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/>
            <p:cNvSpPr/>
            <p:nvPr/>
          </p:nvSpPr>
          <p:spPr>
            <a:xfrm>
              <a:off x="8105192" y="-6080128"/>
              <a:ext cx="454762" cy="578355"/>
            </a:xfrm>
            <a:custGeom>
              <a:avLst/>
              <a:gdLst>
                <a:gd name="connsiteX0" fmla="*/ 0 w 454762"/>
                <a:gd name="connsiteY0" fmla="*/ 459516 h 578355"/>
                <a:gd name="connsiteX1" fmla="*/ 15845 w 454762"/>
                <a:gd name="connsiteY1" fmla="*/ 459516 h 578355"/>
                <a:gd name="connsiteX2" fmla="*/ 66551 w 454762"/>
                <a:gd name="connsiteY2" fmla="*/ 438917 h 578355"/>
                <a:gd name="connsiteX3" fmla="*/ 85565 w 454762"/>
                <a:gd name="connsiteY3" fmla="*/ 373951 h 578355"/>
                <a:gd name="connsiteX4" fmla="*/ 128348 w 454762"/>
                <a:gd name="connsiteY4" fmla="*/ 0 h 578355"/>
                <a:gd name="connsiteX5" fmla="*/ 399304 w 454762"/>
                <a:gd name="connsiteY5" fmla="*/ 0 h 578355"/>
                <a:gd name="connsiteX6" fmla="*/ 399304 w 454762"/>
                <a:gd name="connsiteY6" fmla="*/ 459516 h 578355"/>
                <a:gd name="connsiteX7" fmla="*/ 454762 w 454762"/>
                <a:gd name="connsiteY7" fmla="*/ 459516 h 578355"/>
                <a:gd name="connsiteX8" fmla="*/ 454762 w 454762"/>
                <a:gd name="connsiteY8" fmla="*/ 578356 h 578355"/>
                <a:gd name="connsiteX9" fmla="*/ 424656 w 454762"/>
                <a:gd name="connsiteY9" fmla="*/ 578356 h 578355"/>
                <a:gd name="connsiteX10" fmla="*/ 424656 w 454762"/>
                <a:gd name="connsiteY10" fmla="*/ 491206 h 578355"/>
                <a:gd name="connsiteX11" fmla="*/ 30107 w 454762"/>
                <a:gd name="connsiteY11" fmla="*/ 491206 h 578355"/>
                <a:gd name="connsiteX12" fmla="*/ 30107 w 454762"/>
                <a:gd name="connsiteY12" fmla="*/ 578356 h 578355"/>
                <a:gd name="connsiteX13" fmla="*/ 1585 w 454762"/>
                <a:gd name="connsiteY13" fmla="*/ 578356 h 578355"/>
                <a:gd name="connsiteX14" fmla="*/ 1585 w 454762"/>
                <a:gd name="connsiteY14" fmla="*/ 459516 h 578355"/>
                <a:gd name="connsiteX15" fmla="*/ 158454 w 454762"/>
                <a:gd name="connsiteY15" fmla="*/ 31691 h 578355"/>
                <a:gd name="connsiteX16" fmla="*/ 120425 w 454762"/>
                <a:gd name="connsiteY16" fmla="*/ 375535 h 578355"/>
                <a:gd name="connsiteX17" fmla="*/ 83981 w 454762"/>
                <a:gd name="connsiteY17" fmla="*/ 459516 h 578355"/>
                <a:gd name="connsiteX18" fmla="*/ 364444 w 454762"/>
                <a:gd name="connsiteY18" fmla="*/ 459516 h 578355"/>
                <a:gd name="connsiteX19" fmla="*/ 364444 w 454762"/>
                <a:gd name="connsiteY19" fmla="*/ 31691 h 578355"/>
                <a:gd name="connsiteX20" fmla="*/ 158454 w 454762"/>
                <a:gd name="connsiteY20" fmla="*/ 31691 h 5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762" h="578355">
                  <a:moveTo>
                    <a:pt x="0" y="459516"/>
                  </a:moveTo>
                  <a:lnTo>
                    <a:pt x="15845" y="459516"/>
                  </a:lnTo>
                  <a:cubicBezTo>
                    <a:pt x="41198" y="459516"/>
                    <a:pt x="58628" y="453178"/>
                    <a:pt x="66551" y="438917"/>
                  </a:cubicBezTo>
                  <a:cubicBezTo>
                    <a:pt x="76058" y="424656"/>
                    <a:pt x="82396" y="404057"/>
                    <a:pt x="85565" y="373951"/>
                  </a:cubicBezTo>
                  <a:lnTo>
                    <a:pt x="128348" y="0"/>
                  </a:lnTo>
                  <a:lnTo>
                    <a:pt x="399304" y="0"/>
                  </a:lnTo>
                  <a:lnTo>
                    <a:pt x="399304" y="459516"/>
                  </a:lnTo>
                  <a:lnTo>
                    <a:pt x="454762" y="459516"/>
                  </a:lnTo>
                  <a:lnTo>
                    <a:pt x="454762" y="578356"/>
                  </a:lnTo>
                  <a:lnTo>
                    <a:pt x="424656" y="578356"/>
                  </a:lnTo>
                  <a:lnTo>
                    <a:pt x="424656" y="491206"/>
                  </a:lnTo>
                  <a:lnTo>
                    <a:pt x="30107" y="491206"/>
                  </a:lnTo>
                  <a:lnTo>
                    <a:pt x="30107" y="578356"/>
                  </a:lnTo>
                  <a:lnTo>
                    <a:pt x="1585" y="578356"/>
                  </a:lnTo>
                  <a:lnTo>
                    <a:pt x="1585" y="459516"/>
                  </a:lnTo>
                  <a:close/>
                  <a:moveTo>
                    <a:pt x="158454" y="31691"/>
                  </a:moveTo>
                  <a:lnTo>
                    <a:pt x="120425" y="375535"/>
                  </a:lnTo>
                  <a:cubicBezTo>
                    <a:pt x="115671" y="419902"/>
                    <a:pt x="102995" y="448424"/>
                    <a:pt x="83981" y="459516"/>
                  </a:cubicBezTo>
                  <a:lnTo>
                    <a:pt x="364444" y="459516"/>
                  </a:lnTo>
                  <a:lnTo>
                    <a:pt x="364444" y="31691"/>
                  </a:lnTo>
                  <a:lnTo>
                    <a:pt x="158454" y="3169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/>
            <p:cNvSpPr/>
            <p:nvPr/>
          </p:nvSpPr>
          <p:spPr>
            <a:xfrm>
              <a:off x="8648689" y="-6081712"/>
              <a:ext cx="473776" cy="492790"/>
            </a:xfrm>
            <a:custGeom>
              <a:avLst/>
              <a:gdLst>
                <a:gd name="connsiteX0" fmla="*/ 369197 w 473776"/>
                <a:gd name="connsiteY0" fmla="*/ 351767 h 492790"/>
                <a:gd name="connsiteX1" fmla="*/ 102995 w 473776"/>
                <a:gd name="connsiteY1" fmla="*/ 351767 h 492790"/>
                <a:gd name="connsiteX2" fmla="*/ 36444 w 473776"/>
                <a:gd name="connsiteY2" fmla="*/ 492791 h 492790"/>
                <a:gd name="connsiteX3" fmla="*/ 0 w 473776"/>
                <a:gd name="connsiteY3" fmla="*/ 492791 h 492790"/>
                <a:gd name="connsiteX4" fmla="*/ 0 w 473776"/>
                <a:gd name="connsiteY4" fmla="*/ 488037 h 492790"/>
                <a:gd name="connsiteX5" fmla="*/ 229758 w 473776"/>
                <a:gd name="connsiteY5" fmla="*/ 0 h 492790"/>
                <a:gd name="connsiteX6" fmla="*/ 245603 w 473776"/>
                <a:gd name="connsiteY6" fmla="*/ 0 h 492790"/>
                <a:gd name="connsiteX7" fmla="*/ 473776 w 473776"/>
                <a:gd name="connsiteY7" fmla="*/ 488037 h 492790"/>
                <a:gd name="connsiteX8" fmla="*/ 473776 w 473776"/>
                <a:gd name="connsiteY8" fmla="*/ 492791 h 492790"/>
                <a:gd name="connsiteX9" fmla="*/ 437332 w 473776"/>
                <a:gd name="connsiteY9" fmla="*/ 492791 h 492790"/>
                <a:gd name="connsiteX10" fmla="*/ 369197 w 473776"/>
                <a:gd name="connsiteY10" fmla="*/ 351767 h 492790"/>
                <a:gd name="connsiteX11" fmla="*/ 237681 w 473776"/>
                <a:gd name="connsiteY11" fmla="*/ 61797 h 492790"/>
                <a:gd name="connsiteX12" fmla="*/ 115671 w 473776"/>
                <a:gd name="connsiteY12" fmla="*/ 320076 h 492790"/>
                <a:gd name="connsiteX13" fmla="*/ 358105 w 473776"/>
                <a:gd name="connsiteY13" fmla="*/ 320076 h 492790"/>
                <a:gd name="connsiteX14" fmla="*/ 237681 w 473776"/>
                <a:gd name="connsiteY14" fmla="*/ 61797 h 49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776" h="49279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6"/>
                  </a:lnTo>
                  <a:lnTo>
                    <a:pt x="358105" y="320076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>
            <a:off x="1071630" y="2600915"/>
            <a:ext cx="4584666" cy="426044"/>
            <a:chOff x="-9123114" y="-2622591"/>
            <a:chExt cx="5358326" cy="497939"/>
          </a:xfrm>
        </p:grpSpPr>
        <p:sp>
          <p:nvSpPr>
            <p:cNvPr id="7" name="Полилиния: фигура 6"/>
            <p:cNvSpPr/>
            <p:nvPr/>
          </p:nvSpPr>
          <p:spPr>
            <a:xfrm>
              <a:off x="-9123114" y="-2619459"/>
              <a:ext cx="366408" cy="485412"/>
            </a:xfrm>
            <a:custGeom>
              <a:avLst/>
              <a:gdLst>
                <a:gd name="connsiteX0" fmla="*/ 36014 w 366408"/>
                <a:gd name="connsiteY0" fmla="*/ 1566 h 485412"/>
                <a:gd name="connsiteX1" fmla="*/ 36014 w 366408"/>
                <a:gd name="connsiteY1" fmla="*/ 233311 h 485412"/>
                <a:gd name="connsiteX2" fmla="*/ 159716 w 366408"/>
                <a:gd name="connsiteY2" fmla="*/ 216087 h 485412"/>
                <a:gd name="connsiteX3" fmla="*/ 189467 w 366408"/>
                <a:gd name="connsiteY3" fmla="*/ 183204 h 485412"/>
                <a:gd name="connsiteX4" fmla="*/ 208258 w 366408"/>
                <a:gd name="connsiteY4" fmla="*/ 142492 h 485412"/>
                <a:gd name="connsiteX5" fmla="*/ 223916 w 366408"/>
                <a:gd name="connsiteY5" fmla="*/ 93951 h 485412"/>
                <a:gd name="connsiteX6" fmla="*/ 248970 w 366408"/>
                <a:gd name="connsiteY6" fmla="*/ 36014 h 485412"/>
                <a:gd name="connsiteX7" fmla="*/ 289682 w 366408"/>
                <a:gd name="connsiteY7" fmla="*/ 6263 h 485412"/>
                <a:gd name="connsiteX8" fmla="*/ 357013 w 366408"/>
                <a:gd name="connsiteY8" fmla="*/ 3132 h 485412"/>
                <a:gd name="connsiteX9" fmla="*/ 357013 w 366408"/>
                <a:gd name="connsiteY9" fmla="*/ 28185 h 485412"/>
                <a:gd name="connsiteX10" fmla="*/ 289682 w 366408"/>
                <a:gd name="connsiteY10" fmla="*/ 40712 h 485412"/>
                <a:gd name="connsiteX11" fmla="*/ 253667 w 366408"/>
                <a:gd name="connsiteY11" fmla="*/ 103346 h 485412"/>
                <a:gd name="connsiteX12" fmla="*/ 238009 w 366408"/>
                <a:gd name="connsiteY12" fmla="*/ 153453 h 485412"/>
                <a:gd name="connsiteX13" fmla="*/ 217653 w 366408"/>
                <a:gd name="connsiteY13" fmla="*/ 195731 h 485412"/>
                <a:gd name="connsiteX14" fmla="*/ 186336 w 366408"/>
                <a:gd name="connsiteY14" fmla="*/ 234877 h 485412"/>
                <a:gd name="connsiteX15" fmla="*/ 366408 w 366408"/>
                <a:gd name="connsiteY15" fmla="*/ 480715 h 485412"/>
                <a:gd name="connsiteX16" fmla="*/ 366408 w 366408"/>
                <a:gd name="connsiteY16" fmla="*/ 485412 h 485412"/>
                <a:gd name="connsiteX17" fmla="*/ 325696 w 366408"/>
                <a:gd name="connsiteY17" fmla="*/ 485412 h 485412"/>
                <a:gd name="connsiteX18" fmla="*/ 156585 w 366408"/>
                <a:gd name="connsiteY18" fmla="*/ 250535 h 485412"/>
                <a:gd name="connsiteX19" fmla="*/ 36014 w 366408"/>
                <a:gd name="connsiteY19" fmla="*/ 263062 h 485412"/>
                <a:gd name="connsiteX20" fmla="*/ 36014 w 366408"/>
                <a:gd name="connsiteY20" fmla="*/ 485412 h 485412"/>
                <a:gd name="connsiteX21" fmla="*/ 0 w 366408"/>
                <a:gd name="connsiteY21" fmla="*/ 485412 h 485412"/>
                <a:gd name="connsiteX22" fmla="*/ 0 w 366408"/>
                <a:gd name="connsiteY22" fmla="*/ 0 h 485412"/>
                <a:gd name="connsiteX23" fmla="*/ 36014 w 366408"/>
                <a:gd name="connsiteY23" fmla="*/ 0 h 48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408" h="485412">
                  <a:moveTo>
                    <a:pt x="36014" y="1566"/>
                  </a:moveTo>
                  <a:lnTo>
                    <a:pt x="36014" y="233311"/>
                  </a:lnTo>
                  <a:cubicBezTo>
                    <a:pt x="98648" y="233311"/>
                    <a:pt x="139360" y="227048"/>
                    <a:pt x="159716" y="216087"/>
                  </a:cubicBezTo>
                  <a:cubicBezTo>
                    <a:pt x="169111" y="209823"/>
                    <a:pt x="180072" y="198862"/>
                    <a:pt x="189467" y="183204"/>
                  </a:cubicBezTo>
                  <a:cubicBezTo>
                    <a:pt x="198862" y="165980"/>
                    <a:pt x="205126" y="153453"/>
                    <a:pt x="208258" y="142492"/>
                  </a:cubicBezTo>
                  <a:cubicBezTo>
                    <a:pt x="211389" y="133097"/>
                    <a:pt x="216087" y="115873"/>
                    <a:pt x="223916" y="93951"/>
                  </a:cubicBezTo>
                  <a:cubicBezTo>
                    <a:pt x="231745" y="68897"/>
                    <a:pt x="239574" y="50107"/>
                    <a:pt x="248970" y="36014"/>
                  </a:cubicBezTo>
                  <a:cubicBezTo>
                    <a:pt x="258365" y="21922"/>
                    <a:pt x="272457" y="12527"/>
                    <a:pt x="289682" y="6263"/>
                  </a:cubicBezTo>
                  <a:cubicBezTo>
                    <a:pt x="308472" y="0"/>
                    <a:pt x="330394" y="-1566"/>
                    <a:pt x="357013" y="3132"/>
                  </a:cubicBezTo>
                  <a:lnTo>
                    <a:pt x="357013" y="28185"/>
                  </a:lnTo>
                  <a:cubicBezTo>
                    <a:pt x="324130" y="25054"/>
                    <a:pt x="302208" y="28185"/>
                    <a:pt x="289682" y="40712"/>
                  </a:cubicBezTo>
                  <a:cubicBezTo>
                    <a:pt x="277155" y="53239"/>
                    <a:pt x="263062" y="72029"/>
                    <a:pt x="253667" y="103346"/>
                  </a:cubicBezTo>
                  <a:cubicBezTo>
                    <a:pt x="247404" y="125268"/>
                    <a:pt x="241140" y="142492"/>
                    <a:pt x="238009" y="153453"/>
                  </a:cubicBezTo>
                  <a:cubicBezTo>
                    <a:pt x="233311" y="164414"/>
                    <a:pt x="227048" y="178506"/>
                    <a:pt x="217653" y="195731"/>
                  </a:cubicBezTo>
                  <a:cubicBezTo>
                    <a:pt x="208258" y="212955"/>
                    <a:pt x="197297" y="225482"/>
                    <a:pt x="186336" y="234877"/>
                  </a:cubicBezTo>
                  <a:lnTo>
                    <a:pt x="366408" y="480715"/>
                  </a:lnTo>
                  <a:lnTo>
                    <a:pt x="366408" y="485412"/>
                  </a:lnTo>
                  <a:lnTo>
                    <a:pt x="325696" y="485412"/>
                  </a:lnTo>
                  <a:lnTo>
                    <a:pt x="156585" y="250535"/>
                  </a:lnTo>
                  <a:cubicBezTo>
                    <a:pt x="139360" y="259930"/>
                    <a:pt x="98648" y="263062"/>
                    <a:pt x="36014" y="263062"/>
                  </a:cubicBezTo>
                  <a:lnTo>
                    <a:pt x="36014" y="485412"/>
                  </a:lnTo>
                  <a:lnTo>
                    <a:pt x="0" y="485412"/>
                  </a:lnTo>
                  <a:lnTo>
                    <a:pt x="0" y="0"/>
                  </a:lnTo>
                  <a:lnTo>
                    <a:pt x="36014" y="0"/>
                  </a:lnTo>
                  <a:close/>
                </a:path>
              </a:pathLst>
            </a:custGeom>
            <a:solidFill>
              <a:srgbClr val="FFFFFF"/>
            </a:solidFill>
            <a:ln w="15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/>
            <p:cNvSpPr/>
            <p:nvPr/>
          </p:nvSpPr>
          <p:spPr>
            <a:xfrm>
              <a:off x="-8654925" y="-2622591"/>
              <a:ext cx="490109" cy="497939"/>
            </a:xfrm>
            <a:custGeom>
              <a:avLst/>
              <a:gdLst>
                <a:gd name="connsiteX0" fmla="*/ 490110 w 490109"/>
                <a:gd name="connsiteY0" fmla="*/ 247404 h 497939"/>
                <a:gd name="connsiteX1" fmla="*/ 421213 w 490109"/>
                <a:gd name="connsiteY1" fmla="*/ 427476 h 497939"/>
                <a:gd name="connsiteX2" fmla="*/ 244272 w 490109"/>
                <a:gd name="connsiteY2" fmla="*/ 497939 h 497939"/>
                <a:gd name="connsiteX3" fmla="*/ 68897 w 490109"/>
                <a:gd name="connsiteY3" fmla="*/ 429042 h 497939"/>
                <a:gd name="connsiteX4" fmla="*/ 0 w 490109"/>
                <a:gd name="connsiteY4" fmla="*/ 248970 h 497939"/>
                <a:gd name="connsiteX5" fmla="*/ 68897 w 490109"/>
                <a:gd name="connsiteY5" fmla="*/ 68897 h 497939"/>
                <a:gd name="connsiteX6" fmla="*/ 244272 w 490109"/>
                <a:gd name="connsiteY6" fmla="*/ 0 h 497939"/>
                <a:gd name="connsiteX7" fmla="*/ 421213 w 490109"/>
                <a:gd name="connsiteY7" fmla="*/ 68897 h 497939"/>
                <a:gd name="connsiteX8" fmla="*/ 490110 w 490109"/>
                <a:gd name="connsiteY8" fmla="*/ 247404 h 497939"/>
                <a:gd name="connsiteX9" fmla="*/ 93951 w 490109"/>
                <a:gd name="connsiteY9" fmla="*/ 90819 h 497939"/>
                <a:gd name="connsiteX10" fmla="*/ 34449 w 490109"/>
                <a:gd name="connsiteY10" fmla="*/ 247404 h 497939"/>
                <a:gd name="connsiteX11" fmla="*/ 93951 w 490109"/>
                <a:gd name="connsiteY11" fmla="*/ 403988 h 497939"/>
                <a:gd name="connsiteX12" fmla="*/ 244272 w 490109"/>
                <a:gd name="connsiteY12" fmla="*/ 465056 h 497939"/>
                <a:gd name="connsiteX13" fmla="*/ 394593 w 490109"/>
                <a:gd name="connsiteY13" fmla="*/ 403988 h 497939"/>
                <a:gd name="connsiteX14" fmla="*/ 455661 w 490109"/>
                <a:gd name="connsiteY14" fmla="*/ 247404 h 497939"/>
                <a:gd name="connsiteX15" fmla="*/ 396159 w 490109"/>
                <a:gd name="connsiteY15" fmla="*/ 90819 h 497939"/>
                <a:gd name="connsiteX16" fmla="*/ 245838 w 490109"/>
                <a:gd name="connsiteY16" fmla="*/ 29751 h 497939"/>
                <a:gd name="connsiteX17" fmla="*/ 93951 w 490109"/>
                <a:gd name="connsiteY17" fmla="*/ 90819 h 49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0109" h="497939">
                  <a:moveTo>
                    <a:pt x="490110" y="247404"/>
                  </a:moveTo>
                  <a:cubicBezTo>
                    <a:pt x="490110" y="320998"/>
                    <a:pt x="466622" y="380501"/>
                    <a:pt x="421213" y="427476"/>
                  </a:cubicBezTo>
                  <a:cubicBezTo>
                    <a:pt x="375803" y="474451"/>
                    <a:pt x="316301" y="497939"/>
                    <a:pt x="244272" y="497939"/>
                  </a:cubicBezTo>
                  <a:cubicBezTo>
                    <a:pt x="173809" y="497939"/>
                    <a:pt x="114307" y="474451"/>
                    <a:pt x="68897" y="429042"/>
                  </a:cubicBezTo>
                  <a:cubicBezTo>
                    <a:pt x="23488" y="383632"/>
                    <a:pt x="0" y="322564"/>
                    <a:pt x="0" y="248970"/>
                  </a:cubicBezTo>
                  <a:cubicBezTo>
                    <a:pt x="0" y="175375"/>
                    <a:pt x="23488" y="114307"/>
                    <a:pt x="68897" y="68897"/>
                  </a:cubicBezTo>
                  <a:cubicBezTo>
                    <a:pt x="115873" y="21922"/>
                    <a:pt x="173809" y="0"/>
                    <a:pt x="244272" y="0"/>
                  </a:cubicBezTo>
                  <a:cubicBezTo>
                    <a:pt x="314735" y="0"/>
                    <a:pt x="374237" y="23488"/>
                    <a:pt x="421213" y="68897"/>
                  </a:cubicBezTo>
                  <a:cubicBezTo>
                    <a:pt x="468188" y="112741"/>
                    <a:pt x="490110" y="172243"/>
                    <a:pt x="490110" y="247404"/>
                  </a:cubicBezTo>
                  <a:close/>
                  <a:moveTo>
                    <a:pt x="93951" y="90819"/>
                  </a:moveTo>
                  <a:cubicBezTo>
                    <a:pt x="54805" y="131531"/>
                    <a:pt x="34449" y="183204"/>
                    <a:pt x="34449" y="247404"/>
                  </a:cubicBezTo>
                  <a:cubicBezTo>
                    <a:pt x="34449" y="311603"/>
                    <a:pt x="54805" y="363276"/>
                    <a:pt x="93951" y="403988"/>
                  </a:cubicBezTo>
                  <a:cubicBezTo>
                    <a:pt x="133097" y="444700"/>
                    <a:pt x="183204" y="465056"/>
                    <a:pt x="244272" y="465056"/>
                  </a:cubicBezTo>
                  <a:cubicBezTo>
                    <a:pt x="305340" y="465056"/>
                    <a:pt x="355447" y="444700"/>
                    <a:pt x="394593" y="403988"/>
                  </a:cubicBezTo>
                  <a:cubicBezTo>
                    <a:pt x="435305" y="363276"/>
                    <a:pt x="455661" y="310038"/>
                    <a:pt x="455661" y="247404"/>
                  </a:cubicBezTo>
                  <a:cubicBezTo>
                    <a:pt x="455661" y="184770"/>
                    <a:pt x="435305" y="131531"/>
                    <a:pt x="396159" y="90819"/>
                  </a:cubicBezTo>
                  <a:cubicBezTo>
                    <a:pt x="357013" y="50107"/>
                    <a:pt x="306906" y="29751"/>
                    <a:pt x="245838" y="29751"/>
                  </a:cubicBezTo>
                  <a:cubicBezTo>
                    <a:pt x="184770" y="29751"/>
                    <a:pt x="134663" y="50107"/>
                    <a:pt x="93951" y="90819"/>
                  </a:cubicBezTo>
                  <a:close/>
                </a:path>
              </a:pathLst>
            </a:custGeom>
            <a:solidFill>
              <a:srgbClr val="FFFFFF"/>
            </a:solidFill>
            <a:ln w="15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/>
            <p:cNvSpPr/>
            <p:nvPr/>
          </p:nvSpPr>
          <p:spPr>
            <a:xfrm>
              <a:off x="-8006665" y="-2619459"/>
              <a:ext cx="433739" cy="485412"/>
            </a:xfrm>
            <a:custGeom>
              <a:avLst/>
              <a:gdLst>
                <a:gd name="connsiteX0" fmla="*/ 217653 w 433739"/>
                <a:gd name="connsiteY0" fmla="*/ 291247 h 485412"/>
                <a:gd name="connsiteX1" fmla="*/ 418081 w 433739"/>
                <a:gd name="connsiteY1" fmla="*/ 0 h 485412"/>
                <a:gd name="connsiteX2" fmla="*/ 433739 w 433739"/>
                <a:gd name="connsiteY2" fmla="*/ 0 h 485412"/>
                <a:gd name="connsiteX3" fmla="*/ 433739 w 433739"/>
                <a:gd name="connsiteY3" fmla="*/ 485412 h 485412"/>
                <a:gd name="connsiteX4" fmla="*/ 397725 w 433739"/>
                <a:gd name="connsiteY4" fmla="*/ 485412 h 485412"/>
                <a:gd name="connsiteX5" fmla="*/ 397725 w 433739"/>
                <a:gd name="connsiteY5" fmla="*/ 87687 h 485412"/>
                <a:gd name="connsiteX6" fmla="*/ 220784 w 433739"/>
                <a:gd name="connsiteY6" fmla="*/ 344486 h 485412"/>
                <a:gd name="connsiteX7" fmla="*/ 214521 w 433739"/>
                <a:gd name="connsiteY7" fmla="*/ 344486 h 485412"/>
                <a:gd name="connsiteX8" fmla="*/ 36014 w 433739"/>
                <a:gd name="connsiteY8" fmla="*/ 87687 h 485412"/>
                <a:gd name="connsiteX9" fmla="*/ 36014 w 433739"/>
                <a:gd name="connsiteY9" fmla="*/ 485412 h 485412"/>
                <a:gd name="connsiteX10" fmla="*/ 0 w 433739"/>
                <a:gd name="connsiteY10" fmla="*/ 485412 h 485412"/>
                <a:gd name="connsiteX11" fmla="*/ 0 w 433739"/>
                <a:gd name="connsiteY11" fmla="*/ 0 h 485412"/>
                <a:gd name="connsiteX12" fmla="*/ 14093 w 433739"/>
                <a:gd name="connsiteY12" fmla="*/ 0 h 485412"/>
                <a:gd name="connsiteX13" fmla="*/ 217653 w 433739"/>
                <a:gd name="connsiteY13" fmla="*/ 291247 h 48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3739" h="485412">
                  <a:moveTo>
                    <a:pt x="217653" y="291247"/>
                  </a:moveTo>
                  <a:lnTo>
                    <a:pt x="418081" y="0"/>
                  </a:lnTo>
                  <a:lnTo>
                    <a:pt x="433739" y="0"/>
                  </a:lnTo>
                  <a:lnTo>
                    <a:pt x="433739" y="485412"/>
                  </a:lnTo>
                  <a:lnTo>
                    <a:pt x="397725" y="485412"/>
                  </a:lnTo>
                  <a:lnTo>
                    <a:pt x="397725" y="87687"/>
                  </a:lnTo>
                  <a:lnTo>
                    <a:pt x="220784" y="344486"/>
                  </a:lnTo>
                  <a:lnTo>
                    <a:pt x="214521" y="344486"/>
                  </a:lnTo>
                  <a:lnTo>
                    <a:pt x="36014" y="87687"/>
                  </a:lnTo>
                  <a:lnTo>
                    <a:pt x="36014" y="485412"/>
                  </a:lnTo>
                  <a:lnTo>
                    <a:pt x="0" y="485412"/>
                  </a:lnTo>
                  <a:lnTo>
                    <a:pt x="0" y="0"/>
                  </a:lnTo>
                  <a:lnTo>
                    <a:pt x="14093" y="0"/>
                  </a:lnTo>
                  <a:lnTo>
                    <a:pt x="217653" y="291247"/>
                  </a:lnTo>
                  <a:close/>
                </a:path>
              </a:pathLst>
            </a:custGeom>
            <a:solidFill>
              <a:srgbClr val="FFFFFF"/>
            </a:solidFill>
            <a:ln w="15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/>
            <p:cNvSpPr/>
            <p:nvPr/>
          </p:nvSpPr>
          <p:spPr>
            <a:xfrm>
              <a:off x="-7408512" y="-2619459"/>
              <a:ext cx="513597" cy="485412"/>
            </a:xfrm>
            <a:custGeom>
              <a:avLst/>
              <a:gdLst>
                <a:gd name="connsiteX0" fmla="*/ 241140 w 513597"/>
                <a:gd name="connsiteY0" fmla="*/ 485412 h 485412"/>
                <a:gd name="connsiteX1" fmla="*/ 241140 w 513597"/>
                <a:gd name="connsiteY1" fmla="*/ 430608 h 485412"/>
                <a:gd name="connsiteX2" fmla="*/ 151887 w 513597"/>
                <a:gd name="connsiteY2" fmla="*/ 419647 h 485412"/>
                <a:gd name="connsiteX3" fmla="*/ 75161 w 513597"/>
                <a:gd name="connsiteY3" fmla="*/ 388330 h 485412"/>
                <a:gd name="connsiteX4" fmla="*/ 20356 w 513597"/>
                <a:gd name="connsiteY4" fmla="*/ 330394 h 485412"/>
                <a:gd name="connsiteX5" fmla="*/ 0 w 513597"/>
                <a:gd name="connsiteY5" fmla="*/ 242706 h 485412"/>
                <a:gd name="connsiteX6" fmla="*/ 20356 w 513597"/>
                <a:gd name="connsiteY6" fmla="*/ 155019 h 485412"/>
                <a:gd name="connsiteX7" fmla="*/ 75161 w 513597"/>
                <a:gd name="connsiteY7" fmla="*/ 97082 h 485412"/>
                <a:gd name="connsiteX8" fmla="*/ 151887 w 513597"/>
                <a:gd name="connsiteY8" fmla="*/ 65766 h 485412"/>
                <a:gd name="connsiteX9" fmla="*/ 241140 w 513597"/>
                <a:gd name="connsiteY9" fmla="*/ 54805 h 485412"/>
                <a:gd name="connsiteX10" fmla="*/ 241140 w 513597"/>
                <a:gd name="connsiteY10" fmla="*/ 0 h 485412"/>
                <a:gd name="connsiteX11" fmla="*/ 274023 w 513597"/>
                <a:gd name="connsiteY11" fmla="*/ 0 h 485412"/>
                <a:gd name="connsiteX12" fmla="*/ 274023 w 513597"/>
                <a:gd name="connsiteY12" fmla="*/ 53239 h 485412"/>
                <a:gd name="connsiteX13" fmla="*/ 346052 w 513597"/>
                <a:gd name="connsiteY13" fmla="*/ 59502 h 485412"/>
                <a:gd name="connsiteX14" fmla="*/ 411818 w 513597"/>
                <a:gd name="connsiteY14" fmla="*/ 79858 h 485412"/>
                <a:gd name="connsiteX15" fmla="*/ 465056 w 513597"/>
                <a:gd name="connsiteY15" fmla="*/ 114307 h 485412"/>
                <a:gd name="connsiteX16" fmla="*/ 501071 w 513597"/>
                <a:gd name="connsiteY16" fmla="*/ 167546 h 485412"/>
                <a:gd name="connsiteX17" fmla="*/ 513598 w 513597"/>
                <a:gd name="connsiteY17" fmla="*/ 241140 h 485412"/>
                <a:gd name="connsiteX18" fmla="*/ 493242 w 513597"/>
                <a:gd name="connsiteY18" fmla="*/ 328828 h 485412"/>
                <a:gd name="connsiteX19" fmla="*/ 438437 w 513597"/>
                <a:gd name="connsiteY19" fmla="*/ 386764 h 485412"/>
                <a:gd name="connsiteX20" fmla="*/ 361711 w 513597"/>
                <a:gd name="connsiteY20" fmla="*/ 418081 h 485412"/>
                <a:gd name="connsiteX21" fmla="*/ 272457 w 513597"/>
                <a:gd name="connsiteY21" fmla="*/ 429042 h 485412"/>
                <a:gd name="connsiteX22" fmla="*/ 272457 w 513597"/>
                <a:gd name="connsiteY22" fmla="*/ 483846 h 485412"/>
                <a:gd name="connsiteX23" fmla="*/ 241140 w 513597"/>
                <a:gd name="connsiteY23" fmla="*/ 483846 h 485412"/>
                <a:gd name="connsiteX24" fmla="*/ 34449 w 513597"/>
                <a:gd name="connsiteY24" fmla="*/ 242706 h 485412"/>
                <a:gd name="connsiteX25" fmla="*/ 51673 w 513597"/>
                <a:gd name="connsiteY25" fmla="*/ 317867 h 485412"/>
                <a:gd name="connsiteX26" fmla="*/ 100214 w 513597"/>
                <a:gd name="connsiteY26" fmla="*/ 366408 h 485412"/>
                <a:gd name="connsiteX27" fmla="*/ 165980 w 513597"/>
                <a:gd name="connsiteY27" fmla="*/ 391461 h 485412"/>
                <a:gd name="connsiteX28" fmla="*/ 241140 w 513597"/>
                <a:gd name="connsiteY28" fmla="*/ 399291 h 485412"/>
                <a:gd name="connsiteX29" fmla="*/ 241140 w 513597"/>
                <a:gd name="connsiteY29" fmla="*/ 86122 h 485412"/>
                <a:gd name="connsiteX30" fmla="*/ 164414 w 513597"/>
                <a:gd name="connsiteY30" fmla="*/ 95517 h 485412"/>
                <a:gd name="connsiteX31" fmla="*/ 98648 w 513597"/>
                <a:gd name="connsiteY31" fmla="*/ 120570 h 485412"/>
                <a:gd name="connsiteX32" fmla="*/ 50107 w 513597"/>
                <a:gd name="connsiteY32" fmla="*/ 169111 h 485412"/>
                <a:gd name="connsiteX33" fmla="*/ 34449 w 513597"/>
                <a:gd name="connsiteY33" fmla="*/ 242706 h 485412"/>
                <a:gd name="connsiteX34" fmla="*/ 479149 w 513597"/>
                <a:gd name="connsiteY34" fmla="*/ 242706 h 485412"/>
                <a:gd name="connsiteX35" fmla="*/ 461925 w 513597"/>
                <a:gd name="connsiteY35" fmla="*/ 167546 h 485412"/>
                <a:gd name="connsiteX36" fmla="*/ 413383 w 513597"/>
                <a:gd name="connsiteY36" fmla="*/ 119004 h 485412"/>
                <a:gd name="connsiteX37" fmla="*/ 347618 w 513597"/>
                <a:gd name="connsiteY37" fmla="*/ 93951 h 485412"/>
                <a:gd name="connsiteX38" fmla="*/ 270891 w 513597"/>
                <a:gd name="connsiteY38" fmla="*/ 84556 h 485412"/>
                <a:gd name="connsiteX39" fmla="*/ 270891 w 513597"/>
                <a:gd name="connsiteY39" fmla="*/ 400857 h 485412"/>
                <a:gd name="connsiteX40" fmla="*/ 479149 w 513597"/>
                <a:gd name="connsiteY40" fmla="*/ 242706 h 48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3597" h="485412">
                  <a:moveTo>
                    <a:pt x="241140" y="485412"/>
                  </a:moveTo>
                  <a:lnTo>
                    <a:pt x="241140" y="430608"/>
                  </a:lnTo>
                  <a:cubicBezTo>
                    <a:pt x="208258" y="430608"/>
                    <a:pt x="178507" y="425910"/>
                    <a:pt x="151887" y="419647"/>
                  </a:cubicBezTo>
                  <a:cubicBezTo>
                    <a:pt x="123702" y="413383"/>
                    <a:pt x="98648" y="402422"/>
                    <a:pt x="75161" y="388330"/>
                  </a:cubicBezTo>
                  <a:cubicBezTo>
                    <a:pt x="51673" y="374237"/>
                    <a:pt x="32883" y="355447"/>
                    <a:pt x="20356" y="330394"/>
                  </a:cubicBezTo>
                  <a:cubicBezTo>
                    <a:pt x="6263" y="305340"/>
                    <a:pt x="0" y="277155"/>
                    <a:pt x="0" y="242706"/>
                  </a:cubicBezTo>
                  <a:cubicBezTo>
                    <a:pt x="0" y="208258"/>
                    <a:pt x="6263" y="180072"/>
                    <a:pt x="20356" y="155019"/>
                  </a:cubicBezTo>
                  <a:cubicBezTo>
                    <a:pt x="34449" y="129965"/>
                    <a:pt x="51673" y="111175"/>
                    <a:pt x="75161" y="97082"/>
                  </a:cubicBezTo>
                  <a:cubicBezTo>
                    <a:pt x="98648" y="82990"/>
                    <a:pt x="123702" y="73595"/>
                    <a:pt x="151887" y="65766"/>
                  </a:cubicBezTo>
                  <a:cubicBezTo>
                    <a:pt x="180072" y="59502"/>
                    <a:pt x="209823" y="54805"/>
                    <a:pt x="241140" y="54805"/>
                  </a:cubicBezTo>
                  <a:lnTo>
                    <a:pt x="241140" y="0"/>
                  </a:lnTo>
                  <a:lnTo>
                    <a:pt x="274023" y="0"/>
                  </a:lnTo>
                  <a:lnTo>
                    <a:pt x="274023" y="53239"/>
                  </a:lnTo>
                  <a:cubicBezTo>
                    <a:pt x="300642" y="53239"/>
                    <a:pt x="324130" y="56370"/>
                    <a:pt x="346052" y="59502"/>
                  </a:cubicBezTo>
                  <a:cubicBezTo>
                    <a:pt x="367974" y="64200"/>
                    <a:pt x="389896" y="70463"/>
                    <a:pt x="411818" y="79858"/>
                  </a:cubicBezTo>
                  <a:cubicBezTo>
                    <a:pt x="432174" y="89253"/>
                    <a:pt x="450964" y="100214"/>
                    <a:pt x="465056" y="114307"/>
                  </a:cubicBezTo>
                  <a:cubicBezTo>
                    <a:pt x="480715" y="128399"/>
                    <a:pt x="491676" y="145624"/>
                    <a:pt x="501071" y="167546"/>
                  </a:cubicBezTo>
                  <a:cubicBezTo>
                    <a:pt x="510466" y="189467"/>
                    <a:pt x="513598" y="212955"/>
                    <a:pt x="513598" y="241140"/>
                  </a:cubicBezTo>
                  <a:cubicBezTo>
                    <a:pt x="513598" y="275589"/>
                    <a:pt x="507334" y="305340"/>
                    <a:pt x="493242" y="328828"/>
                  </a:cubicBezTo>
                  <a:cubicBezTo>
                    <a:pt x="480715" y="353881"/>
                    <a:pt x="461925" y="372671"/>
                    <a:pt x="438437" y="386764"/>
                  </a:cubicBezTo>
                  <a:cubicBezTo>
                    <a:pt x="414949" y="400857"/>
                    <a:pt x="389896" y="410252"/>
                    <a:pt x="361711" y="418081"/>
                  </a:cubicBezTo>
                  <a:cubicBezTo>
                    <a:pt x="335091" y="424344"/>
                    <a:pt x="303774" y="429042"/>
                    <a:pt x="272457" y="429042"/>
                  </a:cubicBezTo>
                  <a:lnTo>
                    <a:pt x="272457" y="483846"/>
                  </a:lnTo>
                  <a:lnTo>
                    <a:pt x="241140" y="483846"/>
                  </a:lnTo>
                  <a:close/>
                  <a:moveTo>
                    <a:pt x="34449" y="242706"/>
                  </a:moveTo>
                  <a:cubicBezTo>
                    <a:pt x="34449" y="272457"/>
                    <a:pt x="40712" y="297511"/>
                    <a:pt x="51673" y="317867"/>
                  </a:cubicBezTo>
                  <a:cubicBezTo>
                    <a:pt x="62634" y="338223"/>
                    <a:pt x="79858" y="355447"/>
                    <a:pt x="100214" y="366408"/>
                  </a:cubicBezTo>
                  <a:cubicBezTo>
                    <a:pt x="120570" y="377369"/>
                    <a:pt x="142492" y="385198"/>
                    <a:pt x="165980" y="391461"/>
                  </a:cubicBezTo>
                  <a:cubicBezTo>
                    <a:pt x="189467" y="396159"/>
                    <a:pt x="214521" y="399291"/>
                    <a:pt x="241140" y="399291"/>
                  </a:cubicBezTo>
                  <a:lnTo>
                    <a:pt x="241140" y="86122"/>
                  </a:lnTo>
                  <a:cubicBezTo>
                    <a:pt x="212955" y="86122"/>
                    <a:pt x="187902" y="89253"/>
                    <a:pt x="164414" y="95517"/>
                  </a:cubicBezTo>
                  <a:cubicBezTo>
                    <a:pt x="140926" y="100214"/>
                    <a:pt x="119004" y="109609"/>
                    <a:pt x="98648" y="120570"/>
                  </a:cubicBezTo>
                  <a:cubicBezTo>
                    <a:pt x="78292" y="131531"/>
                    <a:pt x="62634" y="148755"/>
                    <a:pt x="50107" y="169111"/>
                  </a:cubicBezTo>
                  <a:cubicBezTo>
                    <a:pt x="40712" y="189467"/>
                    <a:pt x="34449" y="214521"/>
                    <a:pt x="34449" y="242706"/>
                  </a:cubicBezTo>
                  <a:close/>
                  <a:moveTo>
                    <a:pt x="479149" y="242706"/>
                  </a:moveTo>
                  <a:cubicBezTo>
                    <a:pt x="479149" y="212955"/>
                    <a:pt x="472886" y="187902"/>
                    <a:pt x="461925" y="167546"/>
                  </a:cubicBezTo>
                  <a:cubicBezTo>
                    <a:pt x="450964" y="147190"/>
                    <a:pt x="435305" y="129965"/>
                    <a:pt x="413383" y="119004"/>
                  </a:cubicBezTo>
                  <a:cubicBezTo>
                    <a:pt x="393028" y="108043"/>
                    <a:pt x="371106" y="98648"/>
                    <a:pt x="347618" y="93951"/>
                  </a:cubicBezTo>
                  <a:cubicBezTo>
                    <a:pt x="324130" y="89253"/>
                    <a:pt x="299077" y="86122"/>
                    <a:pt x="270891" y="84556"/>
                  </a:cubicBezTo>
                  <a:lnTo>
                    <a:pt x="270891" y="400857"/>
                  </a:lnTo>
                  <a:cubicBezTo>
                    <a:pt x="410252" y="397725"/>
                    <a:pt x="479149" y="344486"/>
                    <a:pt x="479149" y="242706"/>
                  </a:cubicBezTo>
                  <a:close/>
                </a:path>
              </a:pathLst>
            </a:custGeom>
            <a:solidFill>
              <a:srgbClr val="FFFFFF"/>
            </a:solidFill>
            <a:ln w="15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/>
            <p:cNvSpPr/>
            <p:nvPr/>
          </p:nvSpPr>
          <p:spPr>
            <a:xfrm>
              <a:off x="-6760252" y="-2622591"/>
              <a:ext cx="490109" cy="497939"/>
            </a:xfrm>
            <a:custGeom>
              <a:avLst/>
              <a:gdLst>
                <a:gd name="connsiteX0" fmla="*/ 490110 w 490109"/>
                <a:gd name="connsiteY0" fmla="*/ 247404 h 497939"/>
                <a:gd name="connsiteX1" fmla="*/ 421213 w 490109"/>
                <a:gd name="connsiteY1" fmla="*/ 427476 h 497939"/>
                <a:gd name="connsiteX2" fmla="*/ 244272 w 490109"/>
                <a:gd name="connsiteY2" fmla="*/ 497939 h 497939"/>
                <a:gd name="connsiteX3" fmla="*/ 68897 w 490109"/>
                <a:gd name="connsiteY3" fmla="*/ 429042 h 497939"/>
                <a:gd name="connsiteX4" fmla="*/ 0 w 490109"/>
                <a:gd name="connsiteY4" fmla="*/ 248970 h 497939"/>
                <a:gd name="connsiteX5" fmla="*/ 68897 w 490109"/>
                <a:gd name="connsiteY5" fmla="*/ 68897 h 497939"/>
                <a:gd name="connsiteX6" fmla="*/ 244272 w 490109"/>
                <a:gd name="connsiteY6" fmla="*/ 0 h 497939"/>
                <a:gd name="connsiteX7" fmla="*/ 421213 w 490109"/>
                <a:gd name="connsiteY7" fmla="*/ 68897 h 497939"/>
                <a:gd name="connsiteX8" fmla="*/ 490110 w 490109"/>
                <a:gd name="connsiteY8" fmla="*/ 247404 h 497939"/>
                <a:gd name="connsiteX9" fmla="*/ 93951 w 490109"/>
                <a:gd name="connsiteY9" fmla="*/ 90819 h 497939"/>
                <a:gd name="connsiteX10" fmla="*/ 34449 w 490109"/>
                <a:gd name="connsiteY10" fmla="*/ 247404 h 497939"/>
                <a:gd name="connsiteX11" fmla="*/ 93951 w 490109"/>
                <a:gd name="connsiteY11" fmla="*/ 403988 h 497939"/>
                <a:gd name="connsiteX12" fmla="*/ 244272 w 490109"/>
                <a:gd name="connsiteY12" fmla="*/ 465056 h 497939"/>
                <a:gd name="connsiteX13" fmla="*/ 394593 w 490109"/>
                <a:gd name="connsiteY13" fmla="*/ 403988 h 497939"/>
                <a:gd name="connsiteX14" fmla="*/ 454095 w 490109"/>
                <a:gd name="connsiteY14" fmla="*/ 247404 h 497939"/>
                <a:gd name="connsiteX15" fmla="*/ 394593 w 490109"/>
                <a:gd name="connsiteY15" fmla="*/ 90819 h 497939"/>
                <a:gd name="connsiteX16" fmla="*/ 244272 w 490109"/>
                <a:gd name="connsiteY16" fmla="*/ 29751 h 497939"/>
                <a:gd name="connsiteX17" fmla="*/ 93951 w 490109"/>
                <a:gd name="connsiteY17" fmla="*/ 90819 h 49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0109" h="497939">
                  <a:moveTo>
                    <a:pt x="490110" y="247404"/>
                  </a:moveTo>
                  <a:cubicBezTo>
                    <a:pt x="490110" y="320998"/>
                    <a:pt x="466622" y="380501"/>
                    <a:pt x="421213" y="427476"/>
                  </a:cubicBezTo>
                  <a:cubicBezTo>
                    <a:pt x="375803" y="474451"/>
                    <a:pt x="316301" y="497939"/>
                    <a:pt x="244272" y="497939"/>
                  </a:cubicBezTo>
                  <a:cubicBezTo>
                    <a:pt x="173809" y="497939"/>
                    <a:pt x="114307" y="474451"/>
                    <a:pt x="68897" y="429042"/>
                  </a:cubicBezTo>
                  <a:cubicBezTo>
                    <a:pt x="23488" y="383632"/>
                    <a:pt x="0" y="322564"/>
                    <a:pt x="0" y="248970"/>
                  </a:cubicBezTo>
                  <a:cubicBezTo>
                    <a:pt x="0" y="175375"/>
                    <a:pt x="23488" y="114307"/>
                    <a:pt x="68897" y="68897"/>
                  </a:cubicBezTo>
                  <a:cubicBezTo>
                    <a:pt x="115873" y="21922"/>
                    <a:pt x="173809" y="0"/>
                    <a:pt x="244272" y="0"/>
                  </a:cubicBezTo>
                  <a:cubicBezTo>
                    <a:pt x="314735" y="0"/>
                    <a:pt x="374237" y="23488"/>
                    <a:pt x="421213" y="68897"/>
                  </a:cubicBezTo>
                  <a:cubicBezTo>
                    <a:pt x="468188" y="114307"/>
                    <a:pt x="490110" y="172243"/>
                    <a:pt x="490110" y="247404"/>
                  </a:cubicBezTo>
                  <a:close/>
                  <a:moveTo>
                    <a:pt x="93951" y="90819"/>
                  </a:moveTo>
                  <a:cubicBezTo>
                    <a:pt x="54805" y="131531"/>
                    <a:pt x="34449" y="183204"/>
                    <a:pt x="34449" y="247404"/>
                  </a:cubicBezTo>
                  <a:cubicBezTo>
                    <a:pt x="34449" y="311603"/>
                    <a:pt x="54805" y="363276"/>
                    <a:pt x="93951" y="403988"/>
                  </a:cubicBezTo>
                  <a:cubicBezTo>
                    <a:pt x="133097" y="444700"/>
                    <a:pt x="183204" y="465056"/>
                    <a:pt x="244272" y="465056"/>
                  </a:cubicBezTo>
                  <a:cubicBezTo>
                    <a:pt x="305340" y="465056"/>
                    <a:pt x="355447" y="444700"/>
                    <a:pt x="394593" y="403988"/>
                  </a:cubicBezTo>
                  <a:cubicBezTo>
                    <a:pt x="433740" y="363276"/>
                    <a:pt x="454095" y="311603"/>
                    <a:pt x="454095" y="247404"/>
                  </a:cubicBezTo>
                  <a:cubicBezTo>
                    <a:pt x="454095" y="183204"/>
                    <a:pt x="433740" y="131531"/>
                    <a:pt x="394593" y="90819"/>
                  </a:cubicBezTo>
                  <a:cubicBezTo>
                    <a:pt x="355447" y="50107"/>
                    <a:pt x="305340" y="29751"/>
                    <a:pt x="244272" y="29751"/>
                  </a:cubicBezTo>
                  <a:cubicBezTo>
                    <a:pt x="183204" y="29751"/>
                    <a:pt x="133097" y="50107"/>
                    <a:pt x="93951" y="90819"/>
                  </a:cubicBezTo>
                  <a:close/>
                </a:path>
              </a:pathLst>
            </a:custGeom>
            <a:solidFill>
              <a:srgbClr val="FFFFFF"/>
            </a:solidFill>
            <a:ln w="15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: фигура 100"/>
            <p:cNvSpPr/>
            <p:nvPr/>
          </p:nvSpPr>
          <p:spPr>
            <a:xfrm>
              <a:off x="-6111991" y="-2619459"/>
              <a:ext cx="355447" cy="485412"/>
            </a:xfrm>
            <a:custGeom>
              <a:avLst/>
              <a:gdLst>
                <a:gd name="connsiteX0" fmla="*/ 34449 w 355447"/>
                <a:gd name="connsiteY0" fmla="*/ 485412 h 485412"/>
                <a:gd name="connsiteX1" fmla="*/ 0 w 355447"/>
                <a:gd name="connsiteY1" fmla="*/ 485412 h 485412"/>
                <a:gd name="connsiteX2" fmla="*/ 0 w 355447"/>
                <a:gd name="connsiteY2" fmla="*/ 0 h 485412"/>
                <a:gd name="connsiteX3" fmla="*/ 59502 w 355447"/>
                <a:gd name="connsiteY3" fmla="*/ 0 h 485412"/>
                <a:gd name="connsiteX4" fmla="*/ 129965 w 355447"/>
                <a:gd name="connsiteY4" fmla="*/ 0 h 485412"/>
                <a:gd name="connsiteX5" fmla="*/ 187902 w 355447"/>
                <a:gd name="connsiteY5" fmla="*/ 0 h 485412"/>
                <a:gd name="connsiteX6" fmla="*/ 308472 w 355447"/>
                <a:gd name="connsiteY6" fmla="*/ 45410 h 485412"/>
                <a:gd name="connsiteX7" fmla="*/ 355447 w 355447"/>
                <a:gd name="connsiteY7" fmla="*/ 161282 h 485412"/>
                <a:gd name="connsiteX8" fmla="*/ 308472 w 355447"/>
                <a:gd name="connsiteY8" fmla="*/ 275589 h 485412"/>
                <a:gd name="connsiteX9" fmla="*/ 187902 w 355447"/>
                <a:gd name="connsiteY9" fmla="*/ 320998 h 485412"/>
                <a:gd name="connsiteX10" fmla="*/ 34449 w 355447"/>
                <a:gd name="connsiteY10" fmla="*/ 320998 h 485412"/>
                <a:gd name="connsiteX11" fmla="*/ 34449 w 355447"/>
                <a:gd name="connsiteY11" fmla="*/ 485412 h 485412"/>
                <a:gd name="connsiteX12" fmla="*/ 34449 w 355447"/>
                <a:gd name="connsiteY12" fmla="*/ 289682 h 485412"/>
                <a:gd name="connsiteX13" fmla="*/ 187902 w 355447"/>
                <a:gd name="connsiteY13" fmla="*/ 289682 h 485412"/>
                <a:gd name="connsiteX14" fmla="*/ 283418 w 355447"/>
                <a:gd name="connsiteY14" fmla="*/ 253667 h 485412"/>
                <a:gd name="connsiteX15" fmla="*/ 322564 w 355447"/>
                <a:gd name="connsiteY15" fmla="*/ 161282 h 485412"/>
                <a:gd name="connsiteX16" fmla="*/ 284984 w 355447"/>
                <a:gd name="connsiteY16" fmla="*/ 68897 h 485412"/>
                <a:gd name="connsiteX17" fmla="*/ 189467 w 355447"/>
                <a:gd name="connsiteY17" fmla="*/ 32883 h 485412"/>
                <a:gd name="connsiteX18" fmla="*/ 36015 w 355447"/>
                <a:gd name="connsiteY18" fmla="*/ 32883 h 485412"/>
                <a:gd name="connsiteX19" fmla="*/ 36015 w 355447"/>
                <a:gd name="connsiteY19" fmla="*/ 289682 h 48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447" h="485412">
                  <a:moveTo>
                    <a:pt x="34449" y="485412"/>
                  </a:moveTo>
                  <a:lnTo>
                    <a:pt x="0" y="485412"/>
                  </a:lnTo>
                  <a:lnTo>
                    <a:pt x="0" y="0"/>
                  </a:lnTo>
                  <a:cubicBezTo>
                    <a:pt x="14093" y="0"/>
                    <a:pt x="32883" y="0"/>
                    <a:pt x="59502" y="0"/>
                  </a:cubicBezTo>
                  <a:cubicBezTo>
                    <a:pt x="86122" y="0"/>
                    <a:pt x="108043" y="0"/>
                    <a:pt x="129965" y="0"/>
                  </a:cubicBezTo>
                  <a:cubicBezTo>
                    <a:pt x="150321" y="0"/>
                    <a:pt x="170677" y="0"/>
                    <a:pt x="187902" y="0"/>
                  </a:cubicBezTo>
                  <a:cubicBezTo>
                    <a:pt x="236443" y="0"/>
                    <a:pt x="277155" y="15658"/>
                    <a:pt x="308472" y="45410"/>
                  </a:cubicBezTo>
                  <a:cubicBezTo>
                    <a:pt x="339789" y="75161"/>
                    <a:pt x="355447" y="114307"/>
                    <a:pt x="355447" y="161282"/>
                  </a:cubicBezTo>
                  <a:cubicBezTo>
                    <a:pt x="355447" y="208258"/>
                    <a:pt x="339789" y="245838"/>
                    <a:pt x="308472" y="275589"/>
                  </a:cubicBezTo>
                  <a:cubicBezTo>
                    <a:pt x="277155" y="305340"/>
                    <a:pt x="236443" y="320998"/>
                    <a:pt x="187902" y="320998"/>
                  </a:cubicBezTo>
                  <a:lnTo>
                    <a:pt x="34449" y="320998"/>
                  </a:lnTo>
                  <a:lnTo>
                    <a:pt x="34449" y="485412"/>
                  </a:lnTo>
                  <a:close/>
                  <a:moveTo>
                    <a:pt x="34449" y="289682"/>
                  </a:moveTo>
                  <a:lnTo>
                    <a:pt x="187902" y="289682"/>
                  </a:lnTo>
                  <a:cubicBezTo>
                    <a:pt x="225482" y="289682"/>
                    <a:pt x="256799" y="277155"/>
                    <a:pt x="283418" y="253667"/>
                  </a:cubicBezTo>
                  <a:cubicBezTo>
                    <a:pt x="308472" y="230179"/>
                    <a:pt x="322564" y="198862"/>
                    <a:pt x="322564" y="161282"/>
                  </a:cubicBezTo>
                  <a:cubicBezTo>
                    <a:pt x="322564" y="123702"/>
                    <a:pt x="310038" y="92385"/>
                    <a:pt x="284984" y="68897"/>
                  </a:cubicBezTo>
                  <a:cubicBezTo>
                    <a:pt x="259930" y="45410"/>
                    <a:pt x="228613" y="32883"/>
                    <a:pt x="189467" y="32883"/>
                  </a:cubicBezTo>
                  <a:lnTo>
                    <a:pt x="36015" y="32883"/>
                  </a:lnTo>
                  <a:lnTo>
                    <a:pt x="36015" y="289682"/>
                  </a:lnTo>
                  <a:close/>
                </a:path>
              </a:pathLst>
            </a:custGeom>
            <a:solidFill>
              <a:srgbClr val="FFFFFF"/>
            </a:solidFill>
            <a:ln w="15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: фигура 101"/>
            <p:cNvSpPr/>
            <p:nvPr/>
          </p:nvSpPr>
          <p:spPr>
            <a:xfrm>
              <a:off x="-5667291" y="-2617893"/>
              <a:ext cx="353881" cy="483846"/>
            </a:xfrm>
            <a:custGeom>
              <a:avLst/>
              <a:gdLst>
                <a:gd name="connsiteX0" fmla="*/ 159716 w 353881"/>
                <a:gd name="connsiteY0" fmla="*/ 31317 h 483846"/>
                <a:gd name="connsiteX1" fmla="*/ 0 w 353881"/>
                <a:gd name="connsiteY1" fmla="*/ 31317 h 483846"/>
                <a:gd name="connsiteX2" fmla="*/ 0 w 353881"/>
                <a:gd name="connsiteY2" fmla="*/ 0 h 483846"/>
                <a:gd name="connsiteX3" fmla="*/ 353881 w 353881"/>
                <a:gd name="connsiteY3" fmla="*/ 0 h 483846"/>
                <a:gd name="connsiteX4" fmla="*/ 353881 w 353881"/>
                <a:gd name="connsiteY4" fmla="*/ 31317 h 483846"/>
                <a:gd name="connsiteX5" fmla="*/ 194165 w 353881"/>
                <a:gd name="connsiteY5" fmla="*/ 31317 h 483846"/>
                <a:gd name="connsiteX6" fmla="*/ 194165 w 353881"/>
                <a:gd name="connsiteY6" fmla="*/ 483846 h 483846"/>
                <a:gd name="connsiteX7" fmla="*/ 159716 w 353881"/>
                <a:gd name="connsiteY7" fmla="*/ 483846 h 483846"/>
                <a:gd name="connsiteX8" fmla="*/ 159716 w 353881"/>
                <a:gd name="connsiteY8" fmla="*/ 31317 h 48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881" h="483846">
                  <a:moveTo>
                    <a:pt x="159716" y="31317"/>
                  </a:moveTo>
                  <a:lnTo>
                    <a:pt x="0" y="31317"/>
                  </a:lnTo>
                  <a:lnTo>
                    <a:pt x="0" y="0"/>
                  </a:lnTo>
                  <a:lnTo>
                    <a:pt x="353881" y="0"/>
                  </a:lnTo>
                  <a:lnTo>
                    <a:pt x="353881" y="31317"/>
                  </a:lnTo>
                  <a:lnTo>
                    <a:pt x="194165" y="31317"/>
                  </a:lnTo>
                  <a:lnTo>
                    <a:pt x="194165" y="483846"/>
                  </a:lnTo>
                  <a:lnTo>
                    <a:pt x="159716" y="483846"/>
                  </a:lnTo>
                  <a:lnTo>
                    <a:pt x="159716" y="31317"/>
                  </a:lnTo>
                  <a:close/>
                </a:path>
              </a:pathLst>
            </a:custGeom>
            <a:solidFill>
              <a:srgbClr val="FFFFFF"/>
            </a:solidFill>
            <a:ln w="15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: фигура 102"/>
            <p:cNvSpPr/>
            <p:nvPr/>
          </p:nvSpPr>
          <p:spPr>
            <a:xfrm>
              <a:off x="-5181879" y="-2619459"/>
              <a:ext cx="361710" cy="485412"/>
            </a:xfrm>
            <a:custGeom>
              <a:avLst/>
              <a:gdLst>
                <a:gd name="connsiteX0" fmla="*/ 361710 w 361710"/>
                <a:gd name="connsiteY0" fmla="*/ 485412 h 485412"/>
                <a:gd name="connsiteX1" fmla="*/ 325696 w 361710"/>
                <a:gd name="connsiteY1" fmla="*/ 485412 h 485412"/>
                <a:gd name="connsiteX2" fmla="*/ 325696 w 361710"/>
                <a:gd name="connsiteY2" fmla="*/ 247404 h 485412"/>
                <a:gd name="connsiteX3" fmla="*/ 34449 w 361710"/>
                <a:gd name="connsiteY3" fmla="*/ 247404 h 485412"/>
                <a:gd name="connsiteX4" fmla="*/ 34449 w 361710"/>
                <a:gd name="connsiteY4" fmla="*/ 485412 h 485412"/>
                <a:gd name="connsiteX5" fmla="*/ 0 w 361710"/>
                <a:gd name="connsiteY5" fmla="*/ 485412 h 485412"/>
                <a:gd name="connsiteX6" fmla="*/ 0 w 361710"/>
                <a:gd name="connsiteY6" fmla="*/ 0 h 485412"/>
                <a:gd name="connsiteX7" fmla="*/ 34449 w 361710"/>
                <a:gd name="connsiteY7" fmla="*/ 0 h 485412"/>
                <a:gd name="connsiteX8" fmla="*/ 34449 w 361710"/>
                <a:gd name="connsiteY8" fmla="*/ 214521 h 485412"/>
                <a:gd name="connsiteX9" fmla="*/ 325696 w 361710"/>
                <a:gd name="connsiteY9" fmla="*/ 214521 h 485412"/>
                <a:gd name="connsiteX10" fmla="*/ 325696 w 361710"/>
                <a:gd name="connsiteY10" fmla="*/ 1566 h 485412"/>
                <a:gd name="connsiteX11" fmla="*/ 361710 w 361710"/>
                <a:gd name="connsiteY11" fmla="*/ 1566 h 485412"/>
                <a:gd name="connsiteX12" fmla="*/ 361710 w 361710"/>
                <a:gd name="connsiteY12" fmla="*/ 485412 h 48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1710" h="485412">
                  <a:moveTo>
                    <a:pt x="361710" y="485412"/>
                  </a:moveTo>
                  <a:lnTo>
                    <a:pt x="325696" y="485412"/>
                  </a:lnTo>
                  <a:lnTo>
                    <a:pt x="325696" y="247404"/>
                  </a:lnTo>
                  <a:lnTo>
                    <a:pt x="34449" y="247404"/>
                  </a:lnTo>
                  <a:lnTo>
                    <a:pt x="34449" y="485412"/>
                  </a:lnTo>
                  <a:lnTo>
                    <a:pt x="0" y="485412"/>
                  </a:lnTo>
                  <a:lnTo>
                    <a:pt x="0" y="0"/>
                  </a:lnTo>
                  <a:lnTo>
                    <a:pt x="34449" y="0"/>
                  </a:lnTo>
                  <a:lnTo>
                    <a:pt x="34449" y="214521"/>
                  </a:lnTo>
                  <a:lnTo>
                    <a:pt x="325696" y="214521"/>
                  </a:lnTo>
                  <a:lnTo>
                    <a:pt x="325696" y="1566"/>
                  </a:lnTo>
                  <a:lnTo>
                    <a:pt x="361710" y="1566"/>
                  </a:lnTo>
                  <a:lnTo>
                    <a:pt x="361710" y="485412"/>
                  </a:lnTo>
                  <a:close/>
                </a:path>
              </a:pathLst>
            </a:custGeom>
            <a:solidFill>
              <a:srgbClr val="FFFFFF"/>
            </a:solidFill>
            <a:ln w="15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: фигура 103"/>
            <p:cNvSpPr/>
            <p:nvPr/>
          </p:nvSpPr>
          <p:spPr>
            <a:xfrm>
              <a:off x="-4688637" y="-2621025"/>
              <a:ext cx="468187" cy="486978"/>
            </a:xfrm>
            <a:custGeom>
              <a:avLst/>
              <a:gdLst>
                <a:gd name="connsiteX0" fmla="*/ 364842 w 468187"/>
                <a:gd name="connsiteY0" fmla="*/ 347618 h 486978"/>
                <a:gd name="connsiteX1" fmla="*/ 101780 w 468187"/>
                <a:gd name="connsiteY1" fmla="*/ 347618 h 486978"/>
                <a:gd name="connsiteX2" fmla="*/ 36014 w 468187"/>
                <a:gd name="connsiteY2" fmla="*/ 486978 h 486978"/>
                <a:gd name="connsiteX3" fmla="*/ 0 w 468187"/>
                <a:gd name="connsiteY3" fmla="*/ 486978 h 486978"/>
                <a:gd name="connsiteX4" fmla="*/ 0 w 468187"/>
                <a:gd name="connsiteY4" fmla="*/ 482281 h 486978"/>
                <a:gd name="connsiteX5" fmla="*/ 227048 w 468187"/>
                <a:gd name="connsiteY5" fmla="*/ 0 h 486978"/>
                <a:gd name="connsiteX6" fmla="*/ 242706 w 468187"/>
                <a:gd name="connsiteY6" fmla="*/ 0 h 486978"/>
                <a:gd name="connsiteX7" fmla="*/ 468188 w 468187"/>
                <a:gd name="connsiteY7" fmla="*/ 482281 h 486978"/>
                <a:gd name="connsiteX8" fmla="*/ 468188 w 468187"/>
                <a:gd name="connsiteY8" fmla="*/ 486978 h 486978"/>
                <a:gd name="connsiteX9" fmla="*/ 432173 w 468187"/>
                <a:gd name="connsiteY9" fmla="*/ 486978 h 486978"/>
                <a:gd name="connsiteX10" fmla="*/ 364842 w 468187"/>
                <a:gd name="connsiteY10" fmla="*/ 347618 h 486978"/>
                <a:gd name="connsiteX11" fmla="*/ 234877 w 468187"/>
                <a:gd name="connsiteY11" fmla="*/ 61068 h 486978"/>
                <a:gd name="connsiteX12" fmla="*/ 115873 w 468187"/>
                <a:gd name="connsiteY12" fmla="*/ 316301 h 486978"/>
                <a:gd name="connsiteX13" fmla="*/ 355447 w 468187"/>
                <a:gd name="connsiteY13" fmla="*/ 316301 h 486978"/>
                <a:gd name="connsiteX14" fmla="*/ 234877 w 468187"/>
                <a:gd name="connsiteY14" fmla="*/ 61068 h 48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187" h="486978">
                  <a:moveTo>
                    <a:pt x="364842" y="347618"/>
                  </a:moveTo>
                  <a:lnTo>
                    <a:pt x="101780" y="347618"/>
                  </a:lnTo>
                  <a:lnTo>
                    <a:pt x="36014" y="486978"/>
                  </a:lnTo>
                  <a:lnTo>
                    <a:pt x="0" y="486978"/>
                  </a:lnTo>
                  <a:lnTo>
                    <a:pt x="0" y="482281"/>
                  </a:lnTo>
                  <a:lnTo>
                    <a:pt x="227048" y="0"/>
                  </a:lnTo>
                  <a:lnTo>
                    <a:pt x="242706" y="0"/>
                  </a:lnTo>
                  <a:lnTo>
                    <a:pt x="468188" y="482281"/>
                  </a:lnTo>
                  <a:lnTo>
                    <a:pt x="468188" y="486978"/>
                  </a:lnTo>
                  <a:lnTo>
                    <a:pt x="432173" y="486978"/>
                  </a:lnTo>
                  <a:lnTo>
                    <a:pt x="364842" y="347618"/>
                  </a:lnTo>
                  <a:close/>
                  <a:moveTo>
                    <a:pt x="234877" y="61068"/>
                  </a:moveTo>
                  <a:lnTo>
                    <a:pt x="115873" y="316301"/>
                  </a:lnTo>
                  <a:lnTo>
                    <a:pt x="355447" y="316301"/>
                  </a:lnTo>
                  <a:lnTo>
                    <a:pt x="234877" y="61068"/>
                  </a:lnTo>
                  <a:close/>
                </a:path>
              </a:pathLst>
            </a:custGeom>
            <a:solidFill>
              <a:srgbClr val="FFFFFF"/>
            </a:solidFill>
            <a:ln w="15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: фигура 104"/>
            <p:cNvSpPr/>
            <p:nvPr/>
          </p:nvSpPr>
          <p:spPr>
            <a:xfrm>
              <a:off x="-4134327" y="-2619459"/>
              <a:ext cx="369539" cy="485412"/>
            </a:xfrm>
            <a:custGeom>
              <a:avLst/>
              <a:gdLst>
                <a:gd name="connsiteX0" fmla="*/ 0 w 369539"/>
                <a:gd name="connsiteY0" fmla="*/ 480715 h 485412"/>
                <a:gd name="connsiteX1" fmla="*/ 151887 w 369539"/>
                <a:gd name="connsiteY1" fmla="*/ 295945 h 485412"/>
                <a:gd name="connsiteX2" fmla="*/ 57936 w 369539"/>
                <a:gd name="connsiteY2" fmla="*/ 248970 h 485412"/>
                <a:gd name="connsiteX3" fmla="*/ 21922 w 369539"/>
                <a:gd name="connsiteY3" fmla="*/ 151887 h 485412"/>
                <a:gd name="connsiteX4" fmla="*/ 67331 w 369539"/>
                <a:gd name="connsiteY4" fmla="*/ 42278 h 485412"/>
                <a:gd name="connsiteX5" fmla="*/ 183204 w 369539"/>
                <a:gd name="connsiteY5" fmla="*/ 0 h 485412"/>
                <a:gd name="connsiteX6" fmla="*/ 369540 w 369539"/>
                <a:gd name="connsiteY6" fmla="*/ 0 h 485412"/>
                <a:gd name="connsiteX7" fmla="*/ 369540 w 369539"/>
                <a:gd name="connsiteY7" fmla="*/ 485412 h 485412"/>
                <a:gd name="connsiteX8" fmla="*/ 335091 w 369539"/>
                <a:gd name="connsiteY8" fmla="*/ 485412 h 485412"/>
                <a:gd name="connsiteX9" fmla="*/ 335091 w 369539"/>
                <a:gd name="connsiteY9" fmla="*/ 299077 h 485412"/>
                <a:gd name="connsiteX10" fmla="*/ 187902 w 369539"/>
                <a:gd name="connsiteY10" fmla="*/ 299077 h 485412"/>
                <a:gd name="connsiteX11" fmla="*/ 39146 w 369539"/>
                <a:gd name="connsiteY11" fmla="*/ 485412 h 485412"/>
                <a:gd name="connsiteX12" fmla="*/ 0 w 369539"/>
                <a:gd name="connsiteY12" fmla="*/ 485412 h 485412"/>
                <a:gd name="connsiteX13" fmla="*/ 0 w 369539"/>
                <a:gd name="connsiteY13" fmla="*/ 480715 h 485412"/>
                <a:gd name="connsiteX14" fmla="*/ 183204 w 369539"/>
                <a:gd name="connsiteY14" fmla="*/ 269326 h 485412"/>
                <a:gd name="connsiteX15" fmla="*/ 335091 w 369539"/>
                <a:gd name="connsiteY15" fmla="*/ 269326 h 485412"/>
                <a:gd name="connsiteX16" fmla="*/ 335091 w 369539"/>
                <a:gd name="connsiteY16" fmla="*/ 32883 h 485412"/>
                <a:gd name="connsiteX17" fmla="*/ 183204 w 369539"/>
                <a:gd name="connsiteY17" fmla="*/ 32883 h 485412"/>
                <a:gd name="connsiteX18" fmla="*/ 90819 w 369539"/>
                <a:gd name="connsiteY18" fmla="*/ 65766 h 485412"/>
                <a:gd name="connsiteX19" fmla="*/ 54805 w 369539"/>
                <a:gd name="connsiteY19" fmla="*/ 151887 h 485412"/>
                <a:gd name="connsiteX20" fmla="*/ 90819 w 369539"/>
                <a:gd name="connsiteY20" fmla="*/ 238009 h 485412"/>
                <a:gd name="connsiteX21" fmla="*/ 183204 w 369539"/>
                <a:gd name="connsiteY21" fmla="*/ 269326 h 48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9539" h="485412">
                  <a:moveTo>
                    <a:pt x="0" y="480715"/>
                  </a:moveTo>
                  <a:lnTo>
                    <a:pt x="151887" y="295945"/>
                  </a:lnTo>
                  <a:cubicBezTo>
                    <a:pt x="114307" y="289682"/>
                    <a:pt x="81424" y="275589"/>
                    <a:pt x="57936" y="248970"/>
                  </a:cubicBezTo>
                  <a:cubicBezTo>
                    <a:pt x="32883" y="223916"/>
                    <a:pt x="21922" y="191033"/>
                    <a:pt x="21922" y="151887"/>
                  </a:cubicBezTo>
                  <a:cubicBezTo>
                    <a:pt x="21922" y="106478"/>
                    <a:pt x="37580" y="70463"/>
                    <a:pt x="67331" y="42278"/>
                  </a:cubicBezTo>
                  <a:cubicBezTo>
                    <a:pt x="97082" y="14093"/>
                    <a:pt x="136228" y="0"/>
                    <a:pt x="183204" y="0"/>
                  </a:cubicBezTo>
                  <a:lnTo>
                    <a:pt x="369540" y="0"/>
                  </a:lnTo>
                  <a:lnTo>
                    <a:pt x="369540" y="485412"/>
                  </a:lnTo>
                  <a:lnTo>
                    <a:pt x="335091" y="485412"/>
                  </a:lnTo>
                  <a:lnTo>
                    <a:pt x="335091" y="299077"/>
                  </a:lnTo>
                  <a:lnTo>
                    <a:pt x="187902" y="299077"/>
                  </a:lnTo>
                  <a:lnTo>
                    <a:pt x="39146" y="485412"/>
                  </a:lnTo>
                  <a:lnTo>
                    <a:pt x="0" y="485412"/>
                  </a:lnTo>
                  <a:lnTo>
                    <a:pt x="0" y="480715"/>
                  </a:lnTo>
                  <a:close/>
                  <a:moveTo>
                    <a:pt x="183204" y="269326"/>
                  </a:moveTo>
                  <a:lnTo>
                    <a:pt x="335091" y="269326"/>
                  </a:lnTo>
                  <a:lnTo>
                    <a:pt x="335091" y="32883"/>
                  </a:lnTo>
                  <a:lnTo>
                    <a:pt x="183204" y="32883"/>
                  </a:lnTo>
                  <a:cubicBezTo>
                    <a:pt x="145624" y="32883"/>
                    <a:pt x="115873" y="43844"/>
                    <a:pt x="90819" y="65766"/>
                  </a:cubicBezTo>
                  <a:cubicBezTo>
                    <a:pt x="65765" y="87687"/>
                    <a:pt x="54805" y="115873"/>
                    <a:pt x="54805" y="151887"/>
                  </a:cubicBezTo>
                  <a:cubicBezTo>
                    <a:pt x="54805" y="187902"/>
                    <a:pt x="67331" y="216087"/>
                    <a:pt x="90819" y="238009"/>
                  </a:cubicBezTo>
                  <a:cubicBezTo>
                    <a:pt x="115873" y="259930"/>
                    <a:pt x="147189" y="269326"/>
                    <a:pt x="183204" y="269326"/>
                  </a:cubicBezTo>
                  <a:close/>
                </a:path>
              </a:pathLst>
            </a:custGeom>
            <a:solidFill>
              <a:srgbClr val="FFFFFF"/>
            </a:solidFill>
            <a:ln w="156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Intro Light (Заголовки)"/>
          <a:ea typeface="Helvetica" panose="00000500000000000000" pitchFamily="50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Helvetica" panose="00000500000000000000" pitchFamily="50" charset="0"/>
          <a:ea typeface="Helvetica" panose="00000500000000000000" pitchFamily="50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6939" y="560951"/>
            <a:ext cx="1266268" cy="1266268"/>
          </a:xfrm>
          <a:prstGeom prst="rect">
            <a:avLst/>
          </a:prstGeom>
        </p:spPr>
      </p:pic>
      <p:sp>
        <p:nvSpPr>
          <p:cNvPr id="27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object 7"/>
          <p:cNvSpPr/>
          <p:nvPr userDrawn="1"/>
        </p:nvSpPr>
        <p:spPr>
          <a:xfrm flipV="1">
            <a:off x="863128" y="2156558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7"/>
          <p:cNvSpPr/>
          <p:nvPr userDrawn="1"/>
        </p:nvSpPr>
        <p:spPr>
          <a:xfrm flipV="1">
            <a:off x="863128" y="4068925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1080073" y="2579657"/>
            <a:ext cx="4426535" cy="439264"/>
            <a:chOff x="1011221" y="-6091220"/>
            <a:chExt cx="5173512" cy="513389"/>
          </a:xfrm>
        </p:grpSpPr>
        <p:sp>
          <p:nvSpPr>
            <p:cNvPr id="33" name="Полилиния: фигура 32"/>
            <p:cNvSpPr/>
            <p:nvPr/>
          </p:nvSpPr>
          <p:spPr>
            <a:xfrm>
              <a:off x="1011221" y="-6080128"/>
              <a:ext cx="358105" cy="491206"/>
            </a:xfrm>
            <a:custGeom>
              <a:avLst/>
              <a:gdLst>
                <a:gd name="connsiteX0" fmla="*/ 34860 w 358105"/>
                <a:gd name="connsiteY0" fmla="*/ 33275 h 491206"/>
                <a:gd name="connsiteX1" fmla="*/ 34860 w 358105"/>
                <a:gd name="connsiteY1" fmla="*/ 201236 h 491206"/>
                <a:gd name="connsiteX2" fmla="*/ 188560 w 358105"/>
                <a:gd name="connsiteY2" fmla="*/ 201236 h 491206"/>
                <a:gd name="connsiteX3" fmla="*/ 313738 w 358105"/>
                <a:gd name="connsiteY3" fmla="*/ 240850 h 491206"/>
                <a:gd name="connsiteX4" fmla="*/ 358105 w 358105"/>
                <a:gd name="connsiteY4" fmla="*/ 345429 h 491206"/>
                <a:gd name="connsiteX5" fmla="*/ 313738 w 358105"/>
                <a:gd name="connsiteY5" fmla="*/ 450008 h 491206"/>
                <a:gd name="connsiteX6" fmla="*/ 188560 w 358105"/>
                <a:gd name="connsiteY6" fmla="*/ 491206 h 491206"/>
                <a:gd name="connsiteX7" fmla="*/ 0 w 358105"/>
                <a:gd name="connsiteY7" fmla="*/ 491206 h 491206"/>
                <a:gd name="connsiteX8" fmla="*/ 0 w 358105"/>
                <a:gd name="connsiteY8" fmla="*/ 0 h 491206"/>
                <a:gd name="connsiteX9" fmla="*/ 315323 w 358105"/>
                <a:gd name="connsiteY9" fmla="*/ 0 h 491206"/>
                <a:gd name="connsiteX10" fmla="*/ 315323 w 358105"/>
                <a:gd name="connsiteY10" fmla="*/ 31691 h 491206"/>
                <a:gd name="connsiteX11" fmla="*/ 34860 w 358105"/>
                <a:gd name="connsiteY11" fmla="*/ 31691 h 491206"/>
                <a:gd name="connsiteX12" fmla="*/ 188560 w 358105"/>
                <a:gd name="connsiteY12" fmla="*/ 232927 h 491206"/>
                <a:gd name="connsiteX13" fmla="*/ 34860 w 358105"/>
                <a:gd name="connsiteY13" fmla="*/ 232927 h 491206"/>
                <a:gd name="connsiteX14" fmla="*/ 34860 w 358105"/>
                <a:gd name="connsiteY14" fmla="*/ 459516 h 491206"/>
                <a:gd name="connsiteX15" fmla="*/ 83980 w 358105"/>
                <a:gd name="connsiteY15" fmla="*/ 459516 h 491206"/>
                <a:gd name="connsiteX16" fmla="*/ 141024 w 358105"/>
                <a:gd name="connsiteY16" fmla="*/ 459516 h 491206"/>
                <a:gd name="connsiteX17" fmla="*/ 188560 w 358105"/>
                <a:gd name="connsiteY17" fmla="*/ 459516 h 491206"/>
                <a:gd name="connsiteX18" fmla="*/ 288386 w 358105"/>
                <a:gd name="connsiteY18" fmla="*/ 427825 h 491206"/>
                <a:gd name="connsiteX19" fmla="*/ 323246 w 358105"/>
                <a:gd name="connsiteY19" fmla="*/ 347014 h 491206"/>
                <a:gd name="connsiteX20" fmla="*/ 288386 w 358105"/>
                <a:gd name="connsiteY20" fmla="*/ 264618 h 491206"/>
                <a:gd name="connsiteX21" fmla="*/ 188560 w 358105"/>
                <a:gd name="connsiteY21" fmla="*/ 232927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8105" h="491206">
                  <a:moveTo>
                    <a:pt x="34860" y="33275"/>
                  </a:moveTo>
                  <a:lnTo>
                    <a:pt x="34860" y="201236"/>
                  </a:lnTo>
                  <a:lnTo>
                    <a:pt x="188560" y="201236"/>
                  </a:lnTo>
                  <a:cubicBezTo>
                    <a:pt x="242434" y="201236"/>
                    <a:pt x="285217" y="213912"/>
                    <a:pt x="313738" y="240850"/>
                  </a:cubicBezTo>
                  <a:cubicBezTo>
                    <a:pt x="342260" y="267787"/>
                    <a:pt x="358105" y="302647"/>
                    <a:pt x="358105" y="345429"/>
                  </a:cubicBezTo>
                  <a:cubicBezTo>
                    <a:pt x="358105" y="388212"/>
                    <a:pt x="342260" y="423071"/>
                    <a:pt x="313738" y="450008"/>
                  </a:cubicBezTo>
                  <a:cubicBezTo>
                    <a:pt x="285217" y="476946"/>
                    <a:pt x="242434" y="491206"/>
                    <a:pt x="188560" y="491206"/>
                  </a:cubicBezTo>
                  <a:lnTo>
                    <a:pt x="0" y="491206"/>
                  </a:lnTo>
                  <a:lnTo>
                    <a:pt x="0" y="0"/>
                  </a:lnTo>
                  <a:lnTo>
                    <a:pt x="315323" y="0"/>
                  </a:lnTo>
                  <a:lnTo>
                    <a:pt x="315323" y="31691"/>
                  </a:lnTo>
                  <a:lnTo>
                    <a:pt x="34860" y="31691"/>
                  </a:lnTo>
                  <a:close/>
                  <a:moveTo>
                    <a:pt x="188560" y="232927"/>
                  </a:moveTo>
                  <a:lnTo>
                    <a:pt x="34860" y="232927"/>
                  </a:lnTo>
                  <a:lnTo>
                    <a:pt x="34860" y="459516"/>
                  </a:lnTo>
                  <a:cubicBezTo>
                    <a:pt x="45952" y="459516"/>
                    <a:pt x="61797" y="459516"/>
                    <a:pt x="83980" y="459516"/>
                  </a:cubicBezTo>
                  <a:cubicBezTo>
                    <a:pt x="106164" y="459516"/>
                    <a:pt x="125178" y="459516"/>
                    <a:pt x="141024" y="459516"/>
                  </a:cubicBezTo>
                  <a:cubicBezTo>
                    <a:pt x="158454" y="459516"/>
                    <a:pt x="174299" y="459516"/>
                    <a:pt x="188560" y="459516"/>
                  </a:cubicBezTo>
                  <a:cubicBezTo>
                    <a:pt x="231342" y="459516"/>
                    <a:pt x="264618" y="448424"/>
                    <a:pt x="288386" y="427825"/>
                  </a:cubicBezTo>
                  <a:cubicBezTo>
                    <a:pt x="312154" y="407226"/>
                    <a:pt x="323246" y="380289"/>
                    <a:pt x="323246" y="347014"/>
                  </a:cubicBezTo>
                  <a:cubicBezTo>
                    <a:pt x="323246" y="313738"/>
                    <a:pt x="312154" y="286801"/>
                    <a:pt x="288386" y="264618"/>
                  </a:cubicBezTo>
                  <a:cubicBezTo>
                    <a:pt x="264618" y="244019"/>
                    <a:pt x="231342" y="232927"/>
                    <a:pt x="188560" y="232927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/>
            <p:cNvSpPr/>
            <p:nvPr/>
          </p:nvSpPr>
          <p:spPr>
            <a:xfrm>
              <a:off x="1521441" y="-6078543"/>
              <a:ext cx="285216" cy="491206"/>
            </a:xfrm>
            <a:custGeom>
              <a:avLst/>
              <a:gdLst>
                <a:gd name="connsiteX0" fmla="*/ 282048 w 285216"/>
                <a:gd name="connsiteY0" fmla="*/ 0 h 491206"/>
                <a:gd name="connsiteX1" fmla="*/ 282048 w 285216"/>
                <a:gd name="connsiteY1" fmla="*/ 31691 h 491206"/>
                <a:gd name="connsiteX2" fmla="*/ 34860 w 285216"/>
                <a:gd name="connsiteY2" fmla="*/ 31691 h 491206"/>
                <a:gd name="connsiteX3" fmla="*/ 34860 w 285216"/>
                <a:gd name="connsiteY3" fmla="*/ 221835 h 491206"/>
                <a:gd name="connsiteX4" fmla="*/ 272540 w 285216"/>
                <a:gd name="connsiteY4" fmla="*/ 221835 h 491206"/>
                <a:gd name="connsiteX5" fmla="*/ 272540 w 285216"/>
                <a:gd name="connsiteY5" fmla="*/ 253526 h 491206"/>
                <a:gd name="connsiteX6" fmla="*/ 34860 w 285216"/>
                <a:gd name="connsiteY6" fmla="*/ 253526 h 491206"/>
                <a:gd name="connsiteX7" fmla="*/ 34860 w 285216"/>
                <a:gd name="connsiteY7" fmla="*/ 457931 h 491206"/>
                <a:gd name="connsiteX8" fmla="*/ 285217 w 285216"/>
                <a:gd name="connsiteY8" fmla="*/ 457931 h 491206"/>
                <a:gd name="connsiteX9" fmla="*/ 285217 w 285216"/>
                <a:gd name="connsiteY9" fmla="*/ 491206 h 491206"/>
                <a:gd name="connsiteX10" fmla="*/ 0 w 285216"/>
                <a:gd name="connsiteY10" fmla="*/ 491206 h 491206"/>
                <a:gd name="connsiteX11" fmla="*/ 0 w 285216"/>
                <a:gd name="connsiteY11" fmla="*/ 0 h 491206"/>
                <a:gd name="connsiteX12" fmla="*/ 282048 w 285216"/>
                <a:gd name="connsiteY12" fmla="*/ 0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216" h="491206">
                  <a:moveTo>
                    <a:pt x="282048" y="0"/>
                  </a:moveTo>
                  <a:lnTo>
                    <a:pt x="282048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8" y="0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/>
            <p:cNvSpPr/>
            <p:nvPr/>
          </p:nvSpPr>
          <p:spPr>
            <a:xfrm>
              <a:off x="1931836" y="-6091220"/>
              <a:ext cx="343844" cy="513389"/>
            </a:xfrm>
            <a:custGeom>
              <a:avLst/>
              <a:gdLst>
                <a:gd name="connsiteX0" fmla="*/ 47536 w 343844"/>
                <a:gd name="connsiteY0" fmla="*/ 120425 h 513389"/>
                <a:gd name="connsiteX1" fmla="*/ 14261 w 343844"/>
                <a:gd name="connsiteY1" fmla="*/ 120425 h 513389"/>
                <a:gd name="connsiteX2" fmla="*/ 36444 w 343844"/>
                <a:gd name="connsiteY2" fmla="*/ 50705 h 513389"/>
                <a:gd name="connsiteX3" fmla="*/ 93488 w 343844"/>
                <a:gd name="connsiteY3" fmla="*/ 11092 h 513389"/>
                <a:gd name="connsiteX4" fmla="*/ 167961 w 343844"/>
                <a:gd name="connsiteY4" fmla="*/ 0 h 513389"/>
                <a:gd name="connsiteX5" fmla="*/ 275709 w 343844"/>
                <a:gd name="connsiteY5" fmla="*/ 34860 h 513389"/>
                <a:gd name="connsiteX6" fmla="*/ 318492 w 343844"/>
                <a:gd name="connsiteY6" fmla="*/ 128347 h 513389"/>
                <a:gd name="connsiteX7" fmla="*/ 293139 w 343844"/>
                <a:gd name="connsiteY7" fmla="*/ 196483 h 513389"/>
                <a:gd name="connsiteX8" fmla="*/ 229758 w 343844"/>
                <a:gd name="connsiteY8" fmla="*/ 236096 h 513389"/>
                <a:gd name="connsiteX9" fmla="*/ 312154 w 343844"/>
                <a:gd name="connsiteY9" fmla="*/ 283632 h 513389"/>
                <a:gd name="connsiteX10" fmla="*/ 343845 w 343844"/>
                <a:gd name="connsiteY10" fmla="*/ 369197 h 513389"/>
                <a:gd name="connsiteX11" fmla="*/ 294724 w 343844"/>
                <a:gd name="connsiteY11" fmla="*/ 476946 h 513389"/>
                <a:gd name="connsiteX12" fmla="*/ 167961 w 343844"/>
                <a:gd name="connsiteY12" fmla="*/ 513390 h 513389"/>
                <a:gd name="connsiteX13" fmla="*/ 47536 w 343844"/>
                <a:gd name="connsiteY13" fmla="*/ 473777 h 513389"/>
                <a:gd name="connsiteX14" fmla="*/ 0 w 343844"/>
                <a:gd name="connsiteY14" fmla="*/ 361274 h 513389"/>
                <a:gd name="connsiteX15" fmla="*/ 31691 w 343844"/>
                <a:gd name="connsiteY15" fmla="*/ 361274 h 513389"/>
                <a:gd name="connsiteX16" fmla="*/ 71304 w 343844"/>
                <a:gd name="connsiteY16" fmla="*/ 450008 h 513389"/>
                <a:gd name="connsiteX17" fmla="*/ 167961 w 343844"/>
                <a:gd name="connsiteY17" fmla="*/ 481699 h 513389"/>
                <a:gd name="connsiteX18" fmla="*/ 267787 w 343844"/>
                <a:gd name="connsiteY18" fmla="*/ 453178 h 513389"/>
                <a:gd name="connsiteX19" fmla="*/ 307400 w 343844"/>
                <a:gd name="connsiteY19" fmla="*/ 367613 h 513389"/>
                <a:gd name="connsiteX20" fmla="*/ 266202 w 343844"/>
                <a:gd name="connsiteY20" fmla="*/ 282048 h 513389"/>
                <a:gd name="connsiteX21" fmla="*/ 167961 w 343844"/>
                <a:gd name="connsiteY21" fmla="*/ 251941 h 513389"/>
                <a:gd name="connsiteX22" fmla="*/ 136270 w 343844"/>
                <a:gd name="connsiteY22" fmla="*/ 251941 h 513389"/>
                <a:gd name="connsiteX23" fmla="*/ 136270 w 343844"/>
                <a:gd name="connsiteY23" fmla="*/ 221835 h 513389"/>
                <a:gd name="connsiteX24" fmla="*/ 167961 w 343844"/>
                <a:gd name="connsiteY24" fmla="*/ 221835 h 513389"/>
                <a:gd name="connsiteX25" fmla="*/ 250357 w 343844"/>
                <a:gd name="connsiteY25" fmla="*/ 198067 h 513389"/>
                <a:gd name="connsiteX26" fmla="*/ 285217 w 343844"/>
                <a:gd name="connsiteY26" fmla="*/ 129932 h 513389"/>
                <a:gd name="connsiteX27" fmla="*/ 250357 w 343844"/>
                <a:gd name="connsiteY27" fmla="*/ 57043 h 513389"/>
                <a:gd name="connsiteX28" fmla="*/ 166376 w 343844"/>
                <a:gd name="connsiteY28" fmla="*/ 31691 h 513389"/>
                <a:gd name="connsiteX29" fmla="*/ 80811 w 343844"/>
                <a:gd name="connsiteY29" fmla="*/ 53874 h 513389"/>
                <a:gd name="connsiteX30" fmla="*/ 47536 w 343844"/>
                <a:gd name="connsiteY30" fmla="*/ 120425 h 51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43844" h="513389">
                  <a:moveTo>
                    <a:pt x="47536" y="120425"/>
                  </a:moveTo>
                  <a:lnTo>
                    <a:pt x="14261" y="120425"/>
                  </a:lnTo>
                  <a:cubicBezTo>
                    <a:pt x="14261" y="93488"/>
                    <a:pt x="22183" y="69720"/>
                    <a:pt x="36444" y="50705"/>
                  </a:cubicBezTo>
                  <a:cubicBezTo>
                    <a:pt x="52290" y="31691"/>
                    <a:pt x="69720" y="19014"/>
                    <a:pt x="93488" y="11092"/>
                  </a:cubicBezTo>
                  <a:cubicBezTo>
                    <a:pt x="117256" y="3169"/>
                    <a:pt x="141024" y="0"/>
                    <a:pt x="167961" y="0"/>
                  </a:cubicBezTo>
                  <a:cubicBezTo>
                    <a:pt x="210743" y="0"/>
                    <a:pt x="247188" y="11092"/>
                    <a:pt x="275709" y="34860"/>
                  </a:cubicBezTo>
                  <a:cubicBezTo>
                    <a:pt x="304231" y="58628"/>
                    <a:pt x="318492" y="88734"/>
                    <a:pt x="318492" y="128347"/>
                  </a:cubicBezTo>
                  <a:cubicBezTo>
                    <a:pt x="318492" y="153700"/>
                    <a:pt x="310569" y="177468"/>
                    <a:pt x="293139" y="196483"/>
                  </a:cubicBezTo>
                  <a:cubicBezTo>
                    <a:pt x="275709" y="215497"/>
                    <a:pt x="255110" y="229758"/>
                    <a:pt x="229758" y="236096"/>
                  </a:cubicBezTo>
                  <a:cubicBezTo>
                    <a:pt x="263033" y="244019"/>
                    <a:pt x="289970" y="259864"/>
                    <a:pt x="312154" y="283632"/>
                  </a:cubicBezTo>
                  <a:cubicBezTo>
                    <a:pt x="332753" y="305816"/>
                    <a:pt x="343845" y="334337"/>
                    <a:pt x="343845" y="369197"/>
                  </a:cubicBezTo>
                  <a:cubicBezTo>
                    <a:pt x="343845" y="416733"/>
                    <a:pt x="327999" y="451593"/>
                    <a:pt x="294724" y="476946"/>
                  </a:cubicBezTo>
                  <a:cubicBezTo>
                    <a:pt x="261449" y="502298"/>
                    <a:pt x="220251" y="513390"/>
                    <a:pt x="167961" y="513390"/>
                  </a:cubicBezTo>
                  <a:cubicBezTo>
                    <a:pt x="118840" y="513390"/>
                    <a:pt x="79227" y="500714"/>
                    <a:pt x="47536" y="473777"/>
                  </a:cubicBezTo>
                  <a:cubicBezTo>
                    <a:pt x="15845" y="446839"/>
                    <a:pt x="0" y="410395"/>
                    <a:pt x="0" y="361274"/>
                  </a:cubicBezTo>
                  <a:lnTo>
                    <a:pt x="31691" y="361274"/>
                  </a:lnTo>
                  <a:cubicBezTo>
                    <a:pt x="31691" y="399303"/>
                    <a:pt x="44367" y="427825"/>
                    <a:pt x="71304" y="450008"/>
                  </a:cubicBezTo>
                  <a:cubicBezTo>
                    <a:pt x="98241" y="470607"/>
                    <a:pt x="129932" y="481699"/>
                    <a:pt x="167961" y="481699"/>
                  </a:cubicBezTo>
                  <a:cubicBezTo>
                    <a:pt x="207574" y="481699"/>
                    <a:pt x="240850" y="472192"/>
                    <a:pt x="267787" y="453178"/>
                  </a:cubicBezTo>
                  <a:cubicBezTo>
                    <a:pt x="294724" y="434163"/>
                    <a:pt x="307400" y="405641"/>
                    <a:pt x="307400" y="367613"/>
                  </a:cubicBezTo>
                  <a:cubicBezTo>
                    <a:pt x="307400" y="331168"/>
                    <a:pt x="293139" y="302647"/>
                    <a:pt x="266202" y="282048"/>
                  </a:cubicBezTo>
                  <a:cubicBezTo>
                    <a:pt x="239265" y="261449"/>
                    <a:pt x="205990" y="251941"/>
                    <a:pt x="167961" y="251941"/>
                  </a:cubicBezTo>
                  <a:lnTo>
                    <a:pt x="136270" y="251941"/>
                  </a:lnTo>
                  <a:lnTo>
                    <a:pt x="136270" y="221835"/>
                  </a:lnTo>
                  <a:lnTo>
                    <a:pt x="167961" y="221835"/>
                  </a:lnTo>
                  <a:cubicBezTo>
                    <a:pt x="199652" y="221835"/>
                    <a:pt x="226589" y="213912"/>
                    <a:pt x="250357" y="198067"/>
                  </a:cubicBezTo>
                  <a:cubicBezTo>
                    <a:pt x="274125" y="182222"/>
                    <a:pt x="285217" y="158454"/>
                    <a:pt x="285217" y="129932"/>
                  </a:cubicBezTo>
                  <a:cubicBezTo>
                    <a:pt x="285217" y="98241"/>
                    <a:pt x="274125" y="72889"/>
                    <a:pt x="250357" y="57043"/>
                  </a:cubicBezTo>
                  <a:cubicBezTo>
                    <a:pt x="228173" y="39613"/>
                    <a:pt x="199652" y="31691"/>
                    <a:pt x="166376" y="31691"/>
                  </a:cubicBezTo>
                  <a:cubicBezTo>
                    <a:pt x="133101" y="31691"/>
                    <a:pt x="104579" y="39613"/>
                    <a:pt x="80811" y="53874"/>
                  </a:cubicBezTo>
                  <a:cubicBezTo>
                    <a:pt x="57043" y="68135"/>
                    <a:pt x="47536" y="90319"/>
                    <a:pt x="47536" y="120425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/>
            <p:cNvSpPr/>
            <p:nvPr/>
          </p:nvSpPr>
          <p:spPr>
            <a:xfrm>
              <a:off x="2404028" y="-6086466"/>
              <a:ext cx="495960" cy="505467"/>
            </a:xfrm>
            <a:custGeom>
              <a:avLst/>
              <a:gdLst>
                <a:gd name="connsiteX0" fmla="*/ 495960 w 495960"/>
                <a:gd name="connsiteY0" fmla="*/ 251941 h 505467"/>
                <a:gd name="connsiteX1" fmla="*/ 426240 w 495960"/>
                <a:gd name="connsiteY1" fmla="*/ 434163 h 505467"/>
                <a:gd name="connsiteX2" fmla="*/ 247188 w 495960"/>
                <a:gd name="connsiteY2" fmla="*/ 505467 h 505467"/>
                <a:gd name="connsiteX3" fmla="*/ 69720 w 495960"/>
                <a:gd name="connsiteY3" fmla="*/ 435748 h 505467"/>
                <a:gd name="connsiteX4" fmla="*/ 0 w 495960"/>
                <a:gd name="connsiteY4" fmla="*/ 251941 h 505467"/>
                <a:gd name="connsiteX5" fmla="*/ 69720 w 495960"/>
                <a:gd name="connsiteY5" fmla="*/ 69720 h 505467"/>
                <a:gd name="connsiteX6" fmla="*/ 247188 w 495960"/>
                <a:gd name="connsiteY6" fmla="*/ 0 h 505467"/>
                <a:gd name="connsiteX7" fmla="*/ 426240 w 495960"/>
                <a:gd name="connsiteY7" fmla="*/ 69720 h 505467"/>
                <a:gd name="connsiteX8" fmla="*/ 495960 w 495960"/>
                <a:gd name="connsiteY8" fmla="*/ 251941 h 505467"/>
                <a:gd name="connsiteX9" fmla="*/ 95072 w 495960"/>
                <a:gd name="connsiteY9" fmla="*/ 95072 h 505467"/>
                <a:gd name="connsiteX10" fmla="*/ 34860 w 495960"/>
                <a:gd name="connsiteY10" fmla="*/ 253526 h 505467"/>
                <a:gd name="connsiteX11" fmla="*/ 95072 w 495960"/>
                <a:gd name="connsiteY11" fmla="*/ 411980 h 505467"/>
                <a:gd name="connsiteX12" fmla="*/ 247188 w 495960"/>
                <a:gd name="connsiteY12" fmla="*/ 473777 h 505467"/>
                <a:gd name="connsiteX13" fmla="*/ 399303 w 495960"/>
                <a:gd name="connsiteY13" fmla="*/ 411980 h 505467"/>
                <a:gd name="connsiteX14" fmla="*/ 459516 w 495960"/>
                <a:gd name="connsiteY14" fmla="*/ 253526 h 505467"/>
                <a:gd name="connsiteX15" fmla="*/ 399303 w 495960"/>
                <a:gd name="connsiteY15" fmla="*/ 95072 h 505467"/>
                <a:gd name="connsiteX16" fmla="*/ 247188 w 495960"/>
                <a:gd name="connsiteY16" fmla="*/ 33275 h 505467"/>
                <a:gd name="connsiteX17" fmla="*/ 95072 w 495960"/>
                <a:gd name="connsiteY17" fmla="*/ 95072 h 5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5960" h="505467">
                  <a:moveTo>
                    <a:pt x="495960" y="251941"/>
                  </a:moveTo>
                  <a:cubicBezTo>
                    <a:pt x="495960" y="326415"/>
                    <a:pt x="472192" y="386627"/>
                    <a:pt x="426240" y="434163"/>
                  </a:cubicBezTo>
                  <a:cubicBezTo>
                    <a:pt x="380289" y="481699"/>
                    <a:pt x="320076" y="505467"/>
                    <a:pt x="247188" y="505467"/>
                  </a:cubicBezTo>
                  <a:cubicBezTo>
                    <a:pt x="175884" y="505467"/>
                    <a:pt x="115671" y="481699"/>
                    <a:pt x="69720" y="435748"/>
                  </a:cubicBezTo>
                  <a:cubicBezTo>
                    <a:pt x="22184" y="388212"/>
                    <a:pt x="0" y="327999"/>
                    <a:pt x="0" y="251941"/>
                  </a:cubicBezTo>
                  <a:cubicBezTo>
                    <a:pt x="0" y="177468"/>
                    <a:pt x="23768" y="115671"/>
                    <a:pt x="69720" y="69720"/>
                  </a:cubicBezTo>
                  <a:cubicBezTo>
                    <a:pt x="117256" y="22184"/>
                    <a:pt x="175884" y="0"/>
                    <a:pt x="247188" y="0"/>
                  </a:cubicBezTo>
                  <a:cubicBezTo>
                    <a:pt x="318492" y="0"/>
                    <a:pt x="378704" y="23768"/>
                    <a:pt x="426240" y="69720"/>
                  </a:cubicBezTo>
                  <a:cubicBezTo>
                    <a:pt x="472192" y="117256"/>
                    <a:pt x="495960" y="177468"/>
                    <a:pt x="495960" y="251941"/>
                  </a:cubicBezTo>
                  <a:close/>
                  <a:moveTo>
                    <a:pt x="95072" y="95072"/>
                  </a:moveTo>
                  <a:cubicBezTo>
                    <a:pt x="55459" y="136270"/>
                    <a:pt x="34860" y="188560"/>
                    <a:pt x="34860" y="253526"/>
                  </a:cubicBezTo>
                  <a:cubicBezTo>
                    <a:pt x="34860" y="318492"/>
                    <a:pt x="55459" y="370782"/>
                    <a:pt x="95072" y="411980"/>
                  </a:cubicBezTo>
                  <a:cubicBezTo>
                    <a:pt x="134686" y="453178"/>
                    <a:pt x="185391" y="473777"/>
                    <a:pt x="247188" y="473777"/>
                  </a:cubicBezTo>
                  <a:cubicBezTo>
                    <a:pt x="308985" y="473777"/>
                    <a:pt x="359690" y="453178"/>
                    <a:pt x="399303" y="411980"/>
                  </a:cubicBezTo>
                  <a:cubicBezTo>
                    <a:pt x="438917" y="370782"/>
                    <a:pt x="459516" y="318492"/>
                    <a:pt x="459516" y="253526"/>
                  </a:cubicBezTo>
                  <a:cubicBezTo>
                    <a:pt x="459516" y="188560"/>
                    <a:pt x="438917" y="136270"/>
                    <a:pt x="399303" y="95072"/>
                  </a:cubicBezTo>
                  <a:cubicBezTo>
                    <a:pt x="359690" y="53874"/>
                    <a:pt x="308985" y="33275"/>
                    <a:pt x="247188" y="33275"/>
                  </a:cubicBezTo>
                  <a:cubicBezTo>
                    <a:pt x="185391" y="33275"/>
                    <a:pt x="134686" y="53874"/>
                    <a:pt x="95072" y="95072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/>
            <p:cNvSpPr/>
            <p:nvPr/>
          </p:nvSpPr>
          <p:spPr>
            <a:xfrm>
              <a:off x="3060027" y="-6078543"/>
              <a:ext cx="366028" cy="491206"/>
            </a:xfrm>
            <a:custGeom>
              <a:avLst/>
              <a:gdLst>
                <a:gd name="connsiteX0" fmla="*/ 0 w 366028"/>
                <a:gd name="connsiteY0" fmla="*/ 0 h 491206"/>
                <a:gd name="connsiteX1" fmla="*/ 366028 w 366028"/>
                <a:gd name="connsiteY1" fmla="*/ 0 h 491206"/>
                <a:gd name="connsiteX2" fmla="*/ 366028 w 366028"/>
                <a:gd name="connsiteY2" fmla="*/ 491206 h 491206"/>
                <a:gd name="connsiteX3" fmla="*/ 329584 w 366028"/>
                <a:gd name="connsiteY3" fmla="*/ 491206 h 491206"/>
                <a:gd name="connsiteX4" fmla="*/ 329584 w 366028"/>
                <a:gd name="connsiteY4" fmla="*/ 31691 h 491206"/>
                <a:gd name="connsiteX5" fmla="*/ 34860 w 366028"/>
                <a:gd name="connsiteY5" fmla="*/ 31691 h 491206"/>
                <a:gd name="connsiteX6" fmla="*/ 34860 w 366028"/>
                <a:gd name="connsiteY6" fmla="*/ 489622 h 491206"/>
                <a:gd name="connsiteX7" fmla="*/ 0 w 366028"/>
                <a:gd name="connsiteY7" fmla="*/ 489622 h 491206"/>
                <a:gd name="connsiteX8" fmla="*/ 0 w 366028"/>
                <a:gd name="connsiteY8" fmla="*/ 0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028" h="491206">
                  <a:moveTo>
                    <a:pt x="0" y="0"/>
                  </a:moveTo>
                  <a:lnTo>
                    <a:pt x="366028" y="0"/>
                  </a:lnTo>
                  <a:lnTo>
                    <a:pt x="366028" y="491206"/>
                  </a:lnTo>
                  <a:lnTo>
                    <a:pt x="329584" y="491206"/>
                  </a:lnTo>
                  <a:lnTo>
                    <a:pt x="329584" y="31691"/>
                  </a:lnTo>
                  <a:lnTo>
                    <a:pt x="34860" y="31691"/>
                  </a:lnTo>
                  <a:lnTo>
                    <a:pt x="34860" y="489622"/>
                  </a:lnTo>
                  <a:lnTo>
                    <a:pt x="0" y="489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/>
            <p:cNvSpPr/>
            <p:nvPr/>
          </p:nvSpPr>
          <p:spPr>
            <a:xfrm>
              <a:off x="3557571" y="-6081712"/>
              <a:ext cx="473776" cy="492790"/>
            </a:xfrm>
            <a:custGeom>
              <a:avLst/>
              <a:gdLst>
                <a:gd name="connsiteX0" fmla="*/ 369197 w 473776"/>
                <a:gd name="connsiteY0" fmla="*/ 351767 h 492790"/>
                <a:gd name="connsiteX1" fmla="*/ 102995 w 473776"/>
                <a:gd name="connsiteY1" fmla="*/ 351767 h 492790"/>
                <a:gd name="connsiteX2" fmla="*/ 36444 w 473776"/>
                <a:gd name="connsiteY2" fmla="*/ 492791 h 492790"/>
                <a:gd name="connsiteX3" fmla="*/ 0 w 473776"/>
                <a:gd name="connsiteY3" fmla="*/ 492791 h 492790"/>
                <a:gd name="connsiteX4" fmla="*/ 0 w 473776"/>
                <a:gd name="connsiteY4" fmla="*/ 488037 h 492790"/>
                <a:gd name="connsiteX5" fmla="*/ 229758 w 473776"/>
                <a:gd name="connsiteY5" fmla="*/ 0 h 492790"/>
                <a:gd name="connsiteX6" fmla="*/ 245603 w 473776"/>
                <a:gd name="connsiteY6" fmla="*/ 0 h 492790"/>
                <a:gd name="connsiteX7" fmla="*/ 473776 w 473776"/>
                <a:gd name="connsiteY7" fmla="*/ 488037 h 492790"/>
                <a:gd name="connsiteX8" fmla="*/ 473776 w 473776"/>
                <a:gd name="connsiteY8" fmla="*/ 492791 h 492790"/>
                <a:gd name="connsiteX9" fmla="*/ 437332 w 473776"/>
                <a:gd name="connsiteY9" fmla="*/ 492791 h 492790"/>
                <a:gd name="connsiteX10" fmla="*/ 369197 w 473776"/>
                <a:gd name="connsiteY10" fmla="*/ 351767 h 492790"/>
                <a:gd name="connsiteX11" fmla="*/ 237681 w 473776"/>
                <a:gd name="connsiteY11" fmla="*/ 61797 h 492790"/>
                <a:gd name="connsiteX12" fmla="*/ 115671 w 473776"/>
                <a:gd name="connsiteY12" fmla="*/ 320076 h 492790"/>
                <a:gd name="connsiteX13" fmla="*/ 358105 w 473776"/>
                <a:gd name="connsiteY13" fmla="*/ 320076 h 492790"/>
                <a:gd name="connsiteX14" fmla="*/ 237681 w 473776"/>
                <a:gd name="connsiteY14" fmla="*/ 61797 h 49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776" h="49279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6"/>
                  </a:lnTo>
                  <a:lnTo>
                    <a:pt x="358105" y="320076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/>
            <p:cNvSpPr/>
            <p:nvPr/>
          </p:nvSpPr>
          <p:spPr>
            <a:xfrm>
              <a:off x="4132758" y="-6086466"/>
              <a:ext cx="465853" cy="500713"/>
            </a:xfrm>
            <a:custGeom>
              <a:avLst/>
              <a:gdLst>
                <a:gd name="connsiteX0" fmla="*/ 0 w 465853"/>
                <a:gd name="connsiteY0" fmla="*/ 251941 h 500713"/>
                <a:gd name="connsiteX1" fmla="*/ 69720 w 465853"/>
                <a:gd name="connsiteY1" fmla="*/ 69720 h 500713"/>
                <a:gd name="connsiteX2" fmla="*/ 247188 w 465853"/>
                <a:gd name="connsiteY2" fmla="*/ 0 h 500713"/>
                <a:gd name="connsiteX3" fmla="*/ 378704 w 465853"/>
                <a:gd name="connsiteY3" fmla="*/ 38029 h 500713"/>
                <a:gd name="connsiteX4" fmla="*/ 461100 w 465853"/>
                <a:gd name="connsiteY4" fmla="*/ 142608 h 500713"/>
                <a:gd name="connsiteX5" fmla="*/ 426240 w 465853"/>
                <a:gd name="connsiteY5" fmla="*/ 142608 h 500713"/>
                <a:gd name="connsiteX6" fmla="*/ 353352 w 465853"/>
                <a:gd name="connsiteY6" fmla="*/ 61797 h 500713"/>
                <a:gd name="connsiteX7" fmla="*/ 245603 w 465853"/>
                <a:gd name="connsiteY7" fmla="*/ 33275 h 500713"/>
                <a:gd name="connsiteX8" fmla="*/ 95072 w 465853"/>
                <a:gd name="connsiteY8" fmla="*/ 93488 h 500713"/>
                <a:gd name="connsiteX9" fmla="*/ 36444 w 465853"/>
                <a:gd name="connsiteY9" fmla="*/ 250357 h 500713"/>
                <a:gd name="connsiteX10" fmla="*/ 95072 w 465853"/>
                <a:gd name="connsiteY10" fmla="*/ 405641 h 500713"/>
                <a:gd name="connsiteX11" fmla="*/ 247188 w 465853"/>
                <a:gd name="connsiteY11" fmla="*/ 467438 h 500713"/>
                <a:gd name="connsiteX12" fmla="*/ 358105 w 465853"/>
                <a:gd name="connsiteY12" fmla="*/ 435748 h 500713"/>
                <a:gd name="connsiteX13" fmla="*/ 430994 w 465853"/>
                <a:gd name="connsiteY13" fmla="*/ 348598 h 500713"/>
                <a:gd name="connsiteX14" fmla="*/ 465854 w 465853"/>
                <a:gd name="connsiteY14" fmla="*/ 348598 h 500713"/>
                <a:gd name="connsiteX15" fmla="*/ 383458 w 465853"/>
                <a:gd name="connsiteY15" fmla="*/ 461100 h 500713"/>
                <a:gd name="connsiteX16" fmla="*/ 248772 w 465853"/>
                <a:gd name="connsiteY16" fmla="*/ 500714 h 500713"/>
                <a:gd name="connsiteX17" fmla="*/ 72889 w 465853"/>
                <a:gd name="connsiteY17" fmla="*/ 430994 h 500713"/>
                <a:gd name="connsiteX18" fmla="*/ 0 w 465853"/>
                <a:gd name="connsiteY18" fmla="*/ 251941 h 50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853" h="500713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3" y="0"/>
                    <a:pt x="247188" y="0"/>
                  </a:cubicBezTo>
                  <a:cubicBezTo>
                    <a:pt x="296308" y="1585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2" y="80811"/>
                    <a:pt x="353352" y="61797"/>
                  </a:cubicBezTo>
                  <a:cubicBezTo>
                    <a:pt x="321661" y="42782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5"/>
                    <a:pt x="36444" y="250357"/>
                  </a:cubicBezTo>
                  <a:cubicBezTo>
                    <a:pt x="36444" y="313738"/>
                    <a:pt x="55459" y="364443"/>
                    <a:pt x="95072" y="405641"/>
                  </a:cubicBezTo>
                  <a:cubicBezTo>
                    <a:pt x="134686" y="446839"/>
                    <a:pt x="185391" y="467438"/>
                    <a:pt x="247188" y="467438"/>
                  </a:cubicBezTo>
                  <a:cubicBezTo>
                    <a:pt x="288386" y="467438"/>
                    <a:pt x="324830" y="456347"/>
                    <a:pt x="358105" y="435748"/>
                  </a:cubicBezTo>
                  <a:cubicBezTo>
                    <a:pt x="391381" y="415149"/>
                    <a:pt x="415149" y="386627"/>
                    <a:pt x="430994" y="348598"/>
                  </a:cubicBezTo>
                  <a:lnTo>
                    <a:pt x="465854" y="348598"/>
                  </a:lnTo>
                  <a:cubicBezTo>
                    <a:pt x="450008" y="396134"/>
                    <a:pt x="423071" y="434163"/>
                    <a:pt x="383458" y="461100"/>
                  </a:cubicBezTo>
                  <a:cubicBezTo>
                    <a:pt x="343844" y="488037"/>
                    <a:pt x="297893" y="500714"/>
                    <a:pt x="248772" y="500714"/>
                  </a:cubicBezTo>
                  <a:cubicBezTo>
                    <a:pt x="177468" y="500714"/>
                    <a:pt x="118840" y="476946"/>
                    <a:pt x="72889" y="430994"/>
                  </a:cubicBezTo>
                  <a:cubicBezTo>
                    <a:pt x="23768" y="386627"/>
                    <a:pt x="0" y="326415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/>
            <p:cNvSpPr/>
            <p:nvPr/>
          </p:nvSpPr>
          <p:spPr>
            <a:xfrm>
              <a:off x="4750728" y="-6080128"/>
              <a:ext cx="366028" cy="491206"/>
            </a:xfrm>
            <a:custGeom>
              <a:avLst/>
              <a:gdLst>
                <a:gd name="connsiteX0" fmla="*/ 366028 w 366028"/>
                <a:gd name="connsiteY0" fmla="*/ 491206 h 491206"/>
                <a:gd name="connsiteX1" fmla="*/ 329584 w 366028"/>
                <a:gd name="connsiteY1" fmla="*/ 491206 h 491206"/>
                <a:gd name="connsiteX2" fmla="*/ 329584 w 366028"/>
                <a:gd name="connsiteY2" fmla="*/ 250357 h 491206"/>
                <a:gd name="connsiteX3" fmla="*/ 34860 w 366028"/>
                <a:gd name="connsiteY3" fmla="*/ 250357 h 491206"/>
                <a:gd name="connsiteX4" fmla="*/ 34860 w 366028"/>
                <a:gd name="connsiteY4" fmla="*/ 491206 h 491206"/>
                <a:gd name="connsiteX5" fmla="*/ 0 w 366028"/>
                <a:gd name="connsiteY5" fmla="*/ 491206 h 491206"/>
                <a:gd name="connsiteX6" fmla="*/ 0 w 366028"/>
                <a:gd name="connsiteY6" fmla="*/ 0 h 491206"/>
                <a:gd name="connsiteX7" fmla="*/ 34860 w 366028"/>
                <a:gd name="connsiteY7" fmla="*/ 0 h 491206"/>
                <a:gd name="connsiteX8" fmla="*/ 34860 w 366028"/>
                <a:gd name="connsiteY8" fmla="*/ 217082 h 491206"/>
                <a:gd name="connsiteX9" fmla="*/ 329584 w 366028"/>
                <a:gd name="connsiteY9" fmla="*/ 217082 h 491206"/>
                <a:gd name="connsiteX10" fmla="*/ 329584 w 366028"/>
                <a:gd name="connsiteY10" fmla="*/ 1585 h 491206"/>
                <a:gd name="connsiteX11" fmla="*/ 366028 w 366028"/>
                <a:gd name="connsiteY11" fmla="*/ 1585 h 491206"/>
                <a:gd name="connsiteX12" fmla="*/ 366028 w 366028"/>
                <a:gd name="connsiteY12" fmla="*/ 491206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028" h="491206">
                  <a:moveTo>
                    <a:pt x="366028" y="491206"/>
                  </a:moveTo>
                  <a:lnTo>
                    <a:pt x="329584" y="491206"/>
                  </a:lnTo>
                  <a:lnTo>
                    <a:pt x="329584" y="250357"/>
                  </a:lnTo>
                  <a:lnTo>
                    <a:pt x="34860" y="250357"/>
                  </a:lnTo>
                  <a:lnTo>
                    <a:pt x="34860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34860" y="0"/>
                  </a:lnTo>
                  <a:lnTo>
                    <a:pt x="34860" y="217082"/>
                  </a:lnTo>
                  <a:lnTo>
                    <a:pt x="329584" y="217082"/>
                  </a:lnTo>
                  <a:lnTo>
                    <a:pt x="329584" y="1585"/>
                  </a:lnTo>
                  <a:lnTo>
                    <a:pt x="366028" y="1585"/>
                  </a:lnTo>
                  <a:lnTo>
                    <a:pt x="366028" y="491206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/>
            <p:cNvSpPr/>
            <p:nvPr/>
          </p:nvSpPr>
          <p:spPr>
            <a:xfrm>
              <a:off x="5249857" y="-6080128"/>
              <a:ext cx="472191" cy="492790"/>
            </a:xfrm>
            <a:custGeom>
              <a:avLst/>
              <a:gdLst>
                <a:gd name="connsiteX0" fmla="*/ 369197 w 472191"/>
                <a:gd name="connsiteY0" fmla="*/ 350183 h 492790"/>
                <a:gd name="connsiteX1" fmla="*/ 102995 w 472191"/>
                <a:gd name="connsiteY1" fmla="*/ 350183 h 492790"/>
                <a:gd name="connsiteX2" fmla="*/ 36444 w 472191"/>
                <a:gd name="connsiteY2" fmla="*/ 491206 h 492790"/>
                <a:gd name="connsiteX3" fmla="*/ 0 w 472191"/>
                <a:gd name="connsiteY3" fmla="*/ 491206 h 492790"/>
                <a:gd name="connsiteX4" fmla="*/ 0 w 472191"/>
                <a:gd name="connsiteY4" fmla="*/ 486453 h 492790"/>
                <a:gd name="connsiteX5" fmla="*/ 228173 w 472191"/>
                <a:gd name="connsiteY5" fmla="*/ 0 h 492790"/>
                <a:gd name="connsiteX6" fmla="*/ 244019 w 472191"/>
                <a:gd name="connsiteY6" fmla="*/ 0 h 492790"/>
                <a:gd name="connsiteX7" fmla="*/ 472192 w 472191"/>
                <a:gd name="connsiteY7" fmla="*/ 488037 h 492790"/>
                <a:gd name="connsiteX8" fmla="*/ 472192 w 472191"/>
                <a:gd name="connsiteY8" fmla="*/ 492791 h 492790"/>
                <a:gd name="connsiteX9" fmla="*/ 435748 w 472191"/>
                <a:gd name="connsiteY9" fmla="*/ 492791 h 492790"/>
                <a:gd name="connsiteX10" fmla="*/ 369197 w 472191"/>
                <a:gd name="connsiteY10" fmla="*/ 350183 h 492790"/>
                <a:gd name="connsiteX11" fmla="*/ 236096 w 472191"/>
                <a:gd name="connsiteY11" fmla="*/ 60212 h 492790"/>
                <a:gd name="connsiteX12" fmla="*/ 114086 w 472191"/>
                <a:gd name="connsiteY12" fmla="*/ 318492 h 492790"/>
                <a:gd name="connsiteX13" fmla="*/ 356521 w 472191"/>
                <a:gd name="connsiteY13" fmla="*/ 318492 h 492790"/>
                <a:gd name="connsiteX14" fmla="*/ 236096 w 472191"/>
                <a:gd name="connsiteY14" fmla="*/ 60212 h 49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2191" h="492790">
                  <a:moveTo>
                    <a:pt x="369197" y="350183"/>
                  </a:moveTo>
                  <a:lnTo>
                    <a:pt x="102995" y="350183"/>
                  </a:lnTo>
                  <a:lnTo>
                    <a:pt x="36444" y="491206"/>
                  </a:lnTo>
                  <a:lnTo>
                    <a:pt x="0" y="491206"/>
                  </a:lnTo>
                  <a:lnTo>
                    <a:pt x="0" y="486453"/>
                  </a:lnTo>
                  <a:lnTo>
                    <a:pt x="228173" y="0"/>
                  </a:lnTo>
                  <a:lnTo>
                    <a:pt x="244019" y="0"/>
                  </a:lnTo>
                  <a:lnTo>
                    <a:pt x="472192" y="488037"/>
                  </a:lnTo>
                  <a:lnTo>
                    <a:pt x="472192" y="492791"/>
                  </a:lnTo>
                  <a:lnTo>
                    <a:pt x="435748" y="492791"/>
                  </a:lnTo>
                  <a:lnTo>
                    <a:pt x="369197" y="350183"/>
                  </a:lnTo>
                  <a:close/>
                  <a:moveTo>
                    <a:pt x="236096" y="60212"/>
                  </a:moveTo>
                  <a:lnTo>
                    <a:pt x="114086" y="318492"/>
                  </a:lnTo>
                  <a:lnTo>
                    <a:pt x="356521" y="318492"/>
                  </a:lnTo>
                  <a:lnTo>
                    <a:pt x="236096" y="60212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/>
            <p:cNvSpPr/>
            <p:nvPr/>
          </p:nvSpPr>
          <p:spPr>
            <a:xfrm>
              <a:off x="5810783" y="-6080128"/>
              <a:ext cx="373950" cy="491206"/>
            </a:xfrm>
            <a:custGeom>
              <a:avLst/>
              <a:gdLst>
                <a:gd name="connsiteX0" fmla="*/ 0 w 373950"/>
                <a:gd name="connsiteY0" fmla="*/ 486453 h 491206"/>
                <a:gd name="connsiteX1" fmla="*/ 153700 w 373950"/>
                <a:gd name="connsiteY1" fmla="*/ 299477 h 491206"/>
                <a:gd name="connsiteX2" fmla="*/ 58628 w 373950"/>
                <a:gd name="connsiteY2" fmla="*/ 251941 h 491206"/>
                <a:gd name="connsiteX3" fmla="*/ 22183 w 373950"/>
                <a:gd name="connsiteY3" fmla="*/ 153700 h 491206"/>
                <a:gd name="connsiteX4" fmla="*/ 68135 w 373950"/>
                <a:gd name="connsiteY4" fmla="*/ 42782 h 491206"/>
                <a:gd name="connsiteX5" fmla="*/ 185391 w 373950"/>
                <a:gd name="connsiteY5" fmla="*/ 0 h 491206"/>
                <a:gd name="connsiteX6" fmla="*/ 373951 w 373950"/>
                <a:gd name="connsiteY6" fmla="*/ 0 h 491206"/>
                <a:gd name="connsiteX7" fmla="*/ 373951 w 373950"/>
                <a:gd name="connsiteY7" fmla="*/ 491206 h 491206"/>
                <a:gd name="connsiteX8" fmla="*/ 339091 w 373950"/>
                <a:gd name="connsiteY8" fmla="*/ 491206 h 491206"/>
                <a:gd name="connsiteX9" fmla="*/ 339091 w 373950"/>
                <a:gd name="connsiteY9" fmla="*/ 302647 h 491206"/>
                <a:gd name="connsiteX10" fmla="*/ 190144 w 373950"/>
                <a:gd name="connsiteY10" fmla="*/ 302647 h 491206"/>
                <a:gd name="connsiteX11" fmla="*/ 39613 w 373950"/>
                <a:gd name="connsiteY11" fmla="*/ 491206 h 491206"/>
                <a:gd name="connsiteX12" fmla="*/ 0 w 373950"/>
                <a:gd name="connsiteY12" fmla="*/ 491206 h 491206"/>
                <a:gd name="connsiteX13" fmla="*/ 0 w 373950"/>
                <a:gd name="connsiteY13" fmla="*/ 486453 h 491206"/>
                <a:gd name="connsiteX14" fmla="*/ 185391 w 373950"/>
                <a:gd name="connsiteY14" fmla="*/ 272540 h 491206"/>
                <a:gd name="connsiteX15" fmla="*/ 339091 w 373950"/>
                <a:gd name="connsiteY15" fmla="*/ 272540 h 491206"/>
                <a:gd name="connsiteX16" fmla="*/ 339091 w 373950"/>
                <a:gd name="connsiteY16" fmla="*/ 31691 h 491206"/>
                <a:gd name="connsiteX17" fmla="*/ 185391 w 373950"/>
                <a:gd name="connsiteY17" fmla="*/ 31691 h 491206"/>
                <a:gd name="connsiteX18" fmla="*/ 91903 w 373950"/>
                <a:gd name="connsiteY18" fmla="*/ 64966 h 491206"/>
                <a:gd name="connsiteX19" fmla="*/ 55459 w 373950"/>
                <a:gd name="connsiteY19" fmla="*/ 152116 h 491206"/>
                <a:gd name="connsiteX20" fmla="*/ 91903 w 373950"/>
                <a:gd name="connsiteY20" fmla="*/ 239265 h 491206"/>
                <a:gd name="connsiteX21" fmla="*/ 185391 w 373950"/>
                <a:gd name="connsiteY21" fmla="*/ 272540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3950" h="491206">
                  <a:moveTo>
                    <a:pt x="0" y="486453"/>
                  </a:moveTo>
                  <a:lnTo>
                    <a:pt x="153700" y="299477"/>
                  </a:lnTo>
                  <a:cubicBezTo>
                    <a:pt x="115671" y="293139"/>
                    <a:pt x="82396" y="278878"/>
                    <a:pt x="58628" y="251941"/>
                  </a:cubicBezTo>
                  <a:cubicBezTo>
                    <a:pt x="33275" y="226589"/>
                    <a:pt x="22183" y="193313"/>
                    <a:pt x="22183" y="153700"/>
                  </a:cubicBezTo>
                  <a:cubicBezTo>
                    <a:pt x="22183" y="107749"/>
                    <a:pt x="38029" y="71304"/>
                    <a:pt x="68135" y="42782"/>
                  </a:cubicBezTo>
                  <a:cubicBezTo>
                    <a:pt x="98241" y="14261"/>
                    <a:pt x="137855" y="0"/>
                    <a:pt x="185391" y="0"/>
                  </a:cubicBezTo>
                  <a:lnTo>
                    <a:pt x="373951" y="0"/>
                  </a:lnTo>
                  <a:lnTo>
                    <a:pt x="373951" y="491206"/>
                  </a:lnTo>
                  <a:lnTo>
                    <a:pt x="339091" y="491206"/>
                  </a:lnTo>
                  <a:lnTo>
                    <a:pt x="339091" y="302647"/>
                  </a:lnTo>
                  <a:lnTo>
                    <a:pt x="190144" y="302647"/>
                  </a:lnTo>
                  <a:lnTo>
                    <a:pt x="39613" y="491206"/>
                  </a:lnTo>
                  <a:lnTo>
                    <a:pt x="0" y="491206"/>
                  </a:lnTo>
                  <a:lnTo>
                    <a:pt x="0" y="486453"/>
                  </a:lnTo>
                  <a:close/>
                  <a:moveTo>
                    <a:pt x="185391" y="272540"/>
                  </a:moveTo>
                  <a:lnTo>
                    <a:pt x="339091" y="272540"/>
                  </a:lnTo>
                  <a:lnTo>
                    <a:pt x="339091" y="31691"/>
                  </a:lnTo>
                  <a:lnTo>
                    <a:pt x="185391" y="31691"/>
                  </a:lnTo>
                  <a:cubicBezTo>
                    <a:pt x="147362" y="31691"/>
                    <a:pt x="117256" y="42782"/>
                    <a:pt x="91903" y="64966"/>
                  </a:cubicBezTo>
                  <a:cubicBezTo>
                    <a:pt x="66551" y="87150"/>
                    <a:pt x="55459" y="115671"/>
                    <a:pt x="55459" y="152116"/>
                  </a:cubicBezTo>
                  <a:cubicBezTo>
                    <a:pt x="55459" y="188560"/>
                    <a:pt x="68135" y="217082"/>
                    <a:pt x="91903" y="239265"/>
                  </a:cubicBezTo>
                  <a:cubicBezTo>
                    <a:pt x="117256" y="261449"/>
                    <a:pt x="148946" y="272540"/>
                    <a:pt x="185391" y="272540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3" name="Группа 42"/>
          <p:cNvGrpSpPr/>
          <p:nvPr userDrawn="1"/>
        </p:nvGrpSpPr>
        <p:grpSpPr>
          <a:xfrm>
            <a:off x="1027127" y="3312241"/>
            <a:ext cx="2173273" cy="500272"/>
            <a:chOff x="6582453" y="-6086466"/>
            <a:chExt cx="2540012" cy="584693"/>
          </a:xfrm>
        </p:grpSpPr>
        <p:sp>
          <p:nvSpPr>
            <p:cNvPr id="44" name="Полилиния: фигура 43"/>
            <p:cNvSpPr/>
            <p:nvPr/>
          </p:nvSpPr>
          <p:spPr>
            <a:xfrm>
              <a:off x="6582453" y="-6086466"/>
              <a:ext cx="465853" cy="500713"/>
            </a:xfrm>
            <a:custGeom>
              <a:avLst/>
              <a:gdLst>
                <a:gd name="connsiteX0" fmla="*/ 0 w 465853"/>
                <a:gd name="connsiteY0" fmla="*/ 251941 h 500713"/>
                <a:gd name="connsiteX1" fmla="*/ 69720 w 465853"/>
                <a:gd name="connsiteY1" fmla="*/ 69720 h 500713"/>
                <a:gd name="connsiteX2" fmla="*/ 247187 w 465853"/>
                <a:gd name="connsiteY2" fmla="*/ 0 h 500713"/>
                <a:gd name="connsiteX3" fmla="*/ 378704 w 465853"/>
                <a:gd name="connsiteY3" fmla="*/ 38029 h 500713"/>
                <a:gd name="connsiteX4" fmla="*/ 461100 w 465853"/>
                <a:gd name="connsiteY4" fmla="*/ 142608 h 500713"/>
                <a:gd name="connsiteX5" fmla="*/ 426240 w 465853"/>
                <a:gd name="connsiteY5" fmla="*/ 142608 h 500713"/>
                <a:gd name="connsiteX6" fmla="*/ 353352 w 465853"/>
                <a:gd name="connsiteY6" fmla="*/ 61797 h 500713"/>
                <a:gd name="connsiteX7" fmla="*/ 245603 w 465853"/>
                <a:gd name="connsiteY7" fmla="*/ 33275 h 500713"/>
                <a:gd name="connsiteX8" fmla="*/ 95072 w 465853"/>
                <a:gd name="connsiteY8" fmla="*/ 93488 h 500713"/>
                <a:gd name="connsiteX9" fmla="*/ 36444 w 465853"/>
                <a:gd name="connsiteY9" fmla="*/ 250357 h 500713"/>
                <a:gd name="connsiteX10" fmla="*/ 95072 w 465853"/>
                <a:gd name="connsiteY10" fmla="*/ 405641 h 500713"/>
                <a:gd name="connsiteX11" fmla="*/ 247187 w 465853"/>
                <a:gd name="connsiteY11" fmla="*/ 467438 h 500713"/>
                <a:gd name="connsiteX12" fmla="*/ 358105 w 465853"/>
                <a:gd name="connsiteY12" fmla="*/ 435748 h 500713"/>
                <a:gd name="connsiteX13" fmla="*/ 430994 w 465853"/>
                <a:gd name="connsiteY13" fmla="*/ 348598 h 500713"/>
                <a:gd name="connsiteX14" fmla="*/ 465854 w 465853"/>
                <a:gd name="connsiteY14" fmla="*/ 348598 h 500713"/>
                <a:gd name="connsiteX15" fmla="*/ 383458 w 465853"/>
                <a:gd name="connsiteY15" fmla="*/ 461100 h 500713"/>
                <a:gd name="connsiteX16" fmla="*/ 248772 w 465853"/>
                <a:gd name="connsiteY16" fmla="*/ 500714 h 500713"/>
                <a:gd name="connsiteX17" fmla="*/ 72888 w 465853"/>
                <a:gd name="connsiteY17" fmla="*/ 430994 h 500713"/>
                <a:gd name="connsiteX18" fmla="*/ 0 w 465853"/>
                <a:gd name="connsiteY18" fmla="*/ 251941 h 50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853" h="500713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3" y="0"/>
                    <a:pt x="247187" y="0"/>
                  </a:cubicBezTo>
                  <a:cubicBezTo>
                    <a:pt x="296308" y="1585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2" y="80811"/>
                    <a:pt x="353352" y="61797"/>
                  </a:cubicBezTo>
                  <a:cubicBezTo>
                    <a:pt x="321661" y="42782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5"/>
                    <a:pt x="36444" y="250357"/>
                  </a:cubicBezTo>
                  <a:cubicBezTo>
                    <a:pt x="36444" y="313738"/>
                    <a:pt x="55459" y="364443"/>
                    <a:pt x="95072" y="405641"/>
                  </a:cubicBezTo>
                  <a:cubicBezTo>
                    <a:pt x="134686" y="446839"/>
                    <a:pt x="185391" y="467438"/>
                    <a:pt x="247187" y="467438"/>
                  </a:cubicBezTo>
                  <a:cubicBezTo>
                    <a:pt x="288385" y="467438"/>
                    <a:pt x="324830" y="456347"/>
                    <a:pt x="358105" y="435748"/>
                  </a:cubicBezTo>
                  <a:cubicBezTo>
                    <a:pt x="391380" y="415149"/>
                    <a:pt x="415148" y="386627"/>
                    <a:pt x="430994" y="348598"/>
                  </a:cubicBezTo>
                  <a:lnTo>
                    <a:pt x="465854" y="348598"/>
                  </a:lnTo>
                  <a:cubicBezTo>
                    <a:pt x="450008" y="396134"/>
                    <a:pt x="423071" y="434163"/>
                    <a:pt x="383458" y="461100"/>
                  </a:cubicBezTo>
                  <a:cubicBezTo>
                    <a:pt x="343844" y="488037"/>
                    <a:pt x="297893" y="500714"/>
                    <a:pt x="248772" y="500714"/>
                  </a:cubicBezTo>
                  <a:cubicBezTo>
                    <a:pt x="177468" y="500714"/>
                    <a:pt x="118840" y="476946"/>
                    <a:pt x="72888" y="430994"/>
                  </a:cubicBezTo>
                  <a:cubicBezTo>
                    <a:pt x="23768" y="386627"/>
                    <a:pt x="0" y="326415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/>
            <p:cNvSpPr/>
            <p:nvPr/>
          </p:nvSpPr>
          <p:spPr>
            <a:xfrm>
              <a:off x="7200422" y="-6080128"/>
              <a:ext cx="359689" cy="491206"/>
            </a:xfrm>
            <a:custGeom>
              <a:avLst/>
              <a:gdLst>
                <a:gd name="connsiteX0" fmla="*/ 34860 w 359689"/>
                <a:gd name="connsiteY0" fmla="*/ 491206 h 491206"/>
                <a:gd name="connsiteX1" fmla="*/ 0 w 359689"/>
                <a:gd name="connsiteY1" fmla="*/ 491206 h 491206"/>
                <a:gd name="connsiteX2" fmla="*/ 0 w 359689"/>
                <a:gd name="connsiteY2" fmla="*/ 0 h 491206"/>
                <a:gd name="connsiteX3" fmla="*/ 60212 w 359689"/>
                <a:gd name="connsiteY3" fmla="*/ 0 h 491206"/>
                <a:gd name="connsiteX4" fmla="*/ 131516 w 359689"/>
                <a:gd name="connsiteY4" fmla="*/ 0 h 491206"/>
                <a:gd name="connsiteX5" fmla="*/ 190144 w 359689"/>
                <a:gd name="connsiteY5" fmla="*/ 0 h 491206"/>
                <a:gd name="connsiteX6" fmla="*/ 312153 w 359689"/>
                <a:gd name="connsiteY6" fmla="*/ 45952 h 491206"/>
                <a:gd name="connsiteX7" fmla="*/ 359690 w 359689"/>
                <a:gd name="connsiteY7" fmla="*/ 163207 h 491206"/>
                <a:gd name="connsiteX8" fmla="*/ 312153 w 359689"/>
                <a:gd name="connsiteY8" fmla="*/ 278878 h 491206"/>
                <a:gd name="connsiteX9" fmla="*/ 190144 w 359689"/>
                <a:gd name="connsiteY9" fmla="*/ 324830 h 491206"/>
                <a:gd name="connsiteX10" fmla="*/ 34860 w 359689"/>
                <a:gd name="connsiteY10" fmla="*/ 324830 h 491206"/>
                <a:gd name="connsiteX11" fmla="*/ 34860 w 359689"/>
                <a:gd name="connsiteY11" fmla="*/ 491206 h 491206"/>
                <a:gd name="connsiteX12" fmla="*/ 34860 w 359689"/>
                <a:gd name="connsiteY12" fmla="*/ 293139 h 491206"/>
                <a:gd name="connsiteX13" fmla="*/ 190144 w 359689"/>
                <a:gd name="connsiteY13" fmla="*/ 293139 h 491206"/>
                <a:gd name="connsiteX14" fmla="*/ 286801 w 359689"/>
                <a:gd name="connsiteY14" fmla="*/ 256695 h 491206"/>
                <a:gd name="connsiteX15" fmla="*/ 326414 w 359689"/>
                <a:gd name="connsiteY15" fmla="*/ 163207 h 491206"/>
                <a:gd name="connsiteX16" fmla="*/ 288385 w 359689"/>
                <a:gd name="connsiteY16" fmla="*/ 69720 h 491206"/>
                <a:gd name="connsiteX17" fmla="*/ 191729 w 359689"/>
                <a:gd name="connsiteY17" fmla="*/ 33275 h 491206"/>
                <a:gd name="connsiteX18" fmla="*/ 36444 w 359689"/>
                <a:gd name="connsiteY18" fmla="*/ 33275 h 491206"/>
                <a:gd name="connsiteX19" fmla="*/ 36444 w 359689"/>
                <a:gd name="connsiteY19" fmla="*/ 293139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689" h="491206">
                  <a:moveTo>
                    <a:pt x="34860" y="491206"/>
                  </a:moveTo>
                  <a:lnTo>
                    <a:pt x="0" y="491206"/>
                  </a:lnTo>
                  <a:lnTo>
                    <a:pt x="0" y="0"/>
                  </a:lnTo>
                  <a:cubicBezTo>
                    <a:pt x="14261" y="0"/>
                    <a:pt x="33275" y="0"/>
                    <a:pt x="60212" y="0"/>
                  </a:cubicBezTo>
                  <a:cubicBezTo>
                    <a:pt x="87150" y="0"/>
                    <a:pt x="109333" y="0"/>
                    <a:pt x="131516" y="0"/>
                  </a:cubicBezTo>
                  <a:cubicBezTo>
                    <a:pt x="152115" y="0"/>
                    <a:pt x="172714" y="0"/>
                    <a:pt x="190144" y="0"/>
                  </a:cubicBezTo>
                  <a:cubicBezTo>
                    <a:pt x="239265" y="0"/>
                    <a:pt x="280463" y="15845"/>
                    <a:pt x="312153" y="45952"/>
                  </a:cubicBezTo>
                  <a:cubicBezTo>
                    <a:pt x="343844" y="76058"/>
                    <a:pt x="359690" y="115671"/>
                    <a:pt x="359690" y="163207"/>
                  </a:cubicBezTo>
                  <a:cubicBezTo>
                    <a:pt x="359690" y="210743"/>
                    <a:pt x="343844" y="248772"/>
                    <a:pt x="312153" y="278878"/>
                  </a:cubicBezTo>
                  <a:cubicBezTo>
                    <a:pt x="280463" y="308985"/>
                    <a:pt x="239265" y="324830"/>
                    <a:pt x="190144" y="324830"/>
                  </a:cubicBezTo>
                  <a:lnTo>
                    <a:pt x="34860" y="324830"/>
                  </a:lnTo>
                  <a:lnTo>
                    <a:pt x="34860" y="491206"/>
                  </a:lnTo>
                  <a:close/>
                  <a:moveTo>
                    <a:pt x="34860" y="293139"/>
                  </a:moveTo>
                  <a:lnTo>
                    <a:pt x="190144" y="293139"/>
                  </a:lnTo>
                  <a:cubicBezTo>
                    <a:pt x="228173" y="293139"/>
                    <a:pt x="259864" y="280463"/>
                    <a:pt x="286801" y="256695"/>
                  </a:cubicBezTo>
                  <a:cubicBezTo>
                    <a:pt x="312153" y="232927"/>
                    <a:pt x="326414" y="201236"/>
                    <a:pt x="326414" y="163207"/>
                  </a:cubicBezTo>
                  <a:cubicBezTo>
                    <a:pt x="326414" y="125178"/>
                    <a:pt x="313738" y="93488"/>
                    <a:pt x="288385" y="69720"/>
                  </a:cubicBezTo>
                  <a:cubicBezTo>
                    <a:pt x="263033" y="45952"/>
                    <a:pt x="231342" y="33275"/>
                    <a:pt x="191729" y="33275"/>
                  </a:cubicBezTo>
                  <a:lnTo>
                    <a:pt x="36444" y="33275"/>
                  </a:lnTo>
                  <a:lnTo>
                    <a:pt x="36444" y="293139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/>
            <p:cNvSpPr/>
            <p:nvPr/>
          </p:nvSpPr>
          <p:spPr>
            <a:xfrm>
              <a:off x="7707474" y="-6078543"/>
              <a:ext cx="285216" cy="491206"/>
            </a:xfrm>
            <a:custGeom>
              <a:avLst/>
              <a:gdLst>
                <a:gd name="connsiteX0" fmla="*/ 282047 w 285216"/>
                <a:gd name="connsiteY0" fmla="*/ 0 h 491206"/>
                <a:gd name="connsiteX1" fmla="*/ 282047 w 285216"/>
                <a:gd name="connsiteY1" fmla="*/ 31691 h 491206"/>
                <a:gd name="connsiteX2" fmla="*/ 34860 w 285216"/>
                <a:gd name="connsiteY2" fmla="*/ 31691 h 491206"/>
                <a:gd name="connsiteX3" fmla="*/ 34860 w 285216"/>
                <a:gd name="connsiteY3" fmla="*/ 221835 h 491206"/>
                <a:gd name="connsiteX4" fmla="*/ 272540 w 285216"/>
                <a:gd name="connsiteY4" fmla="*/ 221835 h 491206"/>
                <a:gd name="connsiteX5" fmla="*/ 272540 w 285216"/>
                <a:gd name="connsiteY5" fmla="*/ 253526 h 491206"/>
                <a:gd name="connsiteX6" fmla="*/ 34860 w 285216"/>
                <a:gd name="connsiteY6" fmla="*/ 253526 h 491206"/>
                <a:gd name="connsiteX7" fmla="*/ 34860 w 285216"/>
                <a:gd name="connsiteY7" fmla="*/ 457931 h 491206"/>
                <a:gd name="connsiteX8" fmla="*/ 285217 w 285216"/>
                <a:gd name="connsiteY8" fmla="*/ 457931 h 491206"/>
                <a:gd name="connsiteX9" fmla="*/ 285217 w 285216"/>
                <a:gd name="connsiteY9" fmla="*/ 491206 h 491206"/>
                <a:gd name="connsiteX10" fmla="*/ 0 w 285216"/>
                <a:gd name="connsiteY10" fmla="*/ 491206 h 491206"/>
                <a:gd name="connsiteX11" fmla="*/ 0 w 285216"/>
                <a:gd name="connsiteY11" fmla="*/ 0 h 491206"/>
                <a:gd name="connsiteX12" fmla="*/ 282047 w 285216"/>
                <a:gd name="connsiteY12" fmla="*/ 0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216" h="491206">
                  <a:moveTo>
                    <a:pt x="282047" y="0"/>
                  </a:moveTo>
                  <a:lnTo>
                    <a:pt x="282047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7" y="0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/>
            <p:cNvSpPr/>
            <p:nvPr/>
          </p:nvSpPr>
          <p:spPr>
            <a:xfrm>
              <a:off x="8105192" y="-6080128"/>
              <a:ext cx="454762" cy="578355"/>
            </a:xfrm>
            <a:custGeom>
              <a:avLst/>
              <a:gdLst>
                <a:gd name="connsiteX0" fmla="*/ 0 w 454762"/>
                <a:gd name="connsiteY0" fmla="*/ 459516 h 578355"/>
                <a:gd name="connsiteX1" fmla="*/ 15845 w 454762"/>
                <a:gd name="connsiteY1" fmla="*/ 459516 h 578355"/>
                <a:gd name="connsiteX2" fmla="*/ 66551 w 454762"/>
                <a:gd name="connsiteY2" fmla="*/ 438917 h 578355"/>
                <a:gd name="connsiteX3" fmla="*/ 85565 w 454762"/>
                <a:gd name="connsiteY3" fmla="*/ 373951 h 578355"/>
                <a:gd name="connsiteX4" fmla="*/ 128348 w 454762"/>
                <a:gd name="connsiteY4" fmla="*/ 0 h 578355"/>
                <a:gd name="connsiteX5" fmla="*/ 399304 w 454762"/>
                <a:gd name="connsiteY5" fmla="*/ 0 h 578355"/>
                <a:gd name="connsiteX6" fmla="*/ 399304 w 454762"/>
                <a:gd name="connsiteY6" fmla="*/ 459516 h 578355"/>
                <a:gd name="connsiteX7" fmla="*/ 454762 w 454762"/>
                <a:gd name="connsiteY7" fmla="*/ 459516 h 578355"/>
                <a:gd name="connsiteX8" fmla="*/ 454762 w 454762"/>
                <a:gd name="connsiteY8" fmla="*/ 578356 h 578355"/>
                <a:gd name="connsiteX9" fmla="*/ 424656 w 454762"/>
                <a:gd name="connsiteY9" fmla="*/ 578356 h 578355"/>
                <a:gd name="connsiteX10" fmla="*/ 424656 w 454762"/>
                <a:gd name="connsiteY10" fmla="*/ 491206 h 578355"/>
                <a:gd name="connsiteX11" fmla="*/ 30107 w 454762"/>
                <a:gd name="connsiteY11" fmla="*/ 491206 h 578355"/>
                <a:gd name="connsiteX12" fmla="*/ 30107 w 454762"/>
                <a:gd name="connsiteY12" fmla="*/ 578356 h 578355"/>
                <a:gd name="connsiteX13" fmla="*/ 1585 w 454762"/>
                <a:gd name="connsiteY13" fmla="*/ 578356 h 578355"/>
                <a:gd name="connsiteX14" fmla="*/ 1585 w 454762"/>
                <a:gd name="connsiteY14" fmla="*/ 459516 h 578355"/>
                <a:gd name="connsiteX15" fmla="*/ 158454 w 454762"/>
                <a:gd name="connsiteY15" fmla="*/ 31691 h 578355"/>
                <a:gd name="connsiteX16" fmla="*/ 120425 w 454762"/>
                <a:gd name="connsiteY16" fmla="*/ 375535 h 578355"/>
                <a:gd name="connsiteX17" fmla="*/ 83981 w 454762"/>
                <a:gd name="connsiteY17" fmla="*/ 459516 h 578355"/>
                <a:gd name="connsiteX18" fmla="*/ 364444 w 454762"/>
                <a:gd name="connsiteY18" fmla="*/ 459516 h 578355"/>
                <a:gd name="connsiteX19" fmla="*/ 364444 w 454762"/>
                <a:gd name="connsiteY19" fmla="*/ 31691 h 578355"/>
                <a:gd name="connsiteX20" fmla="*/ 158454 w 454762"/>
                <a:gd name="connsiteY20" fmla="*/ 31691 h 5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762" h="578355">
                  <a:moveTo>
                    <a:pt x="0" y="459516"/>
                  </a:moveTo>
                  <a:lnTo>
                    <a:pt x="15845" y="459516"/>
                  </a:lnTo>
                  <a:cubicBezTo>
                    <a:pt x="41198" y="459516"/>
                    <a:pt x="58628" y="453178"/>
                    <a:pt x="66551" y="438917"/>
                  </a:cubicBezTo>
                  <a:cubicBezTo>
                    <a:pt x="76058" y="424656"/>
                    <a:pt x="82396" y="404057"/>
                    <a:pt x="85565" y="373951"/>
                  </a:cubicBezTo>
                  <a:lnTo>
                    <a:pt x="128348" y="0"/>
                  </a:lnTo>
                  <a:lnTo>
                    <a:pt x="399304" y="0"/>
                  </a:lnTo>
                  <a:lnTo>
                    <a:pt x="399304" y="459516"/>
                  </a:lnTo>
                  <a:lnTo>
                    <a:pt x="454762" y="459516"/>
                  </a:lnTo>
                  <a:lnTo>
                    <a:pt x="454762" y="578356"/>
                  </a:lnTo>
                  <a:lnTo>
                    <a:pt x="424656" y="578356"/>
                  </a:lnTo>
                  <a:lnTo>
                    <a:pt x="424656" y="491206"/>
                  </a:lnTo>
                  <a:lnTo>
                    <a:pt x="30107" y="491206"/>
                  </a:lnTo>
                  <a:lnTo>
                    <a:pt x="30107" y="578356"/>
                  </a:lnTo>
                  <a:lnTo>
                    <a:pt x="1585" y="578356"/>
                  </a:lnTo>
                  <a:lnTo>
                    <a:pt x="1585" y="459516"/>
                  </a:lnTo>
                  <a:close/>
                  <a:moveTo>
                    <a:pt x="158454" y="31691"/>
                  </a:moveTo>
                  <a:lnTo>
                    <a:pt x="120425" y="375535"/>
                  </a:lnTo>
                  <a:cubicBezTo>
                    <a:pt x="115671" y="419902"/>
                    <a:pt x="102995" y="448424"/>
                    <a:pt x="83981" y="459516"/>
                  </a:cubicBezTo>
                  <a:lnTo>
                    <a:pt x="364444" y="459516"/>
                  </a:lnTo>
                  <a:lnTo>
                    <a:pt x="364444" y="31691"/>
                  </a:lnTo>
                  <a:lnTo>
                    <a:pt x="158454" y="3169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/>
            <p:cNvSpPr/>
            <p:nvPr/>
          </p:nvSpPr>
          <p:spPr>
            <a:xfrm>
              <a:off x="8648689" y="-6081712"/>
              <a:ext cx="473776" cy="492790"/>
            </a:xfrm>
            <a:custGeom>
              <a:avLst/>
              <a:gdLst>
                <a:gd name="connsiteX0" fmla="*/ 369197 w 473776"/>
                <a:gd name="connsiteY0" fmla="*/ 351767 h 492790"/>
                <a:gd name="connsiteX1" fmla="*/ 102995 w 473776"/>
                <a:gd name="connsiteY1" fmla="*/ 351767 h 492790"/>
                <a:gd name="connsiteX2" fmla="*/ 36444 w 473776"/>
                <a:gd name="connsiteY2" fmla="*/ 492791 h 492790"/>
                <a:gd name="connsiteX3" fmla="*/ 0 w 473776"/>
                <a:gd name="connsiteY3" fmla="*/ 492791 h 492790"/>
                <a:gd name="connsiteX4" fmla="*/ 0 w 473776"/>
                <a:gd name="connsiteY4" fmla="*/ 488037 h 492790"/>
                <a:gd name="connsiteX5" fmla="*/ 229758 w 473776"/>
                <a:gd name="connsiteY5" fmla="*/ 0 h 492790"/>
                <a:gd name="connsiteX6" fmla="*/ 245603 w 473776"/>
                <a:gd name="connsiteY6" fmla="*/ 0 h 492790"/>
                <a:gd name="connsiteX7" fmla="*/ 473776 w 473776"/>
                <a:gd name="connsiteY7" fmla="*/ 488037 h 492790"/>
                <a:gd name="connsiteX8" fmla="*/ 473776 w 473776"/>
                <a:gd name="connsiteY8" fmla="*/ 492791 h 492790"/>
                <a:gd name="connsiteX9" fmla="*/ 437332 w 473776"/>
                <a:gd name="connsiteY9" fmla="*/ 492791 h 492790"/>
                <a:gd name="connsiteX10" fmla="*/ 369197 w 473776"/>
                <a:gd name="connsiteY10" fmla="*/ 351767 h 492790"/>
                <a:gd name="connsiteX11" fmla="*/ 237681 w 473776"/>
                <a:gd name="connsiteY11" fmla="*/ 61797 h 492790"/>
                <a:gd name="connsiteX12" fmla="*/ 115671 w 473776"/>
                <a:gd name="connsiteY12" fmla="*/ 320076 h 492790"/>
                <a:gd name="connsiteX13" fmla="*/ 358105 w 473776"/>
                <a:gd name="connsiteY13" fmla="*/ 320076 h 492790"/>
                <a:gd name="connsiteX14" fmla="*/ 237681 w 473776"/>
                <a:gd name="connsiteY14" fmla="*/ 61797 h 49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776" h="49279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6"/>
                  </a:lnTo>
                  <a:lnTo>
                    <a:pt x="358105" y="320076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Intro Light (Заголовки)"/>
          <a:ea typeface="Helvetica" panose="00000500000000000000" pitchFamily="50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Helvetica" panose="00000500000000000000" pitchFamily="50" charset="0"/>
          <a:ea typeface="Helvetica" panose="00000500000000000000" pitchFamily="50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247158" cy="68579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6939" y="560951"/>
            <a:ext cx="1266268" cy="1266268"/>
          </a:xfrm>
          <a:prstGeom prst="rect">
            <a:avLst/>
          </a:prstGeom>
        </p:spPr>
      </p:pic>
      <p:sp>
        <p:nvSpPr>
          <p:cNvPr id="27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3DA-7082-4C05-B408-8D9B5D832B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object 7"/>
          <p:cNvSpPr/>
          <p:nvPr userDrawn="1"/>
        </p:nvSpPr>
        <p:spPr>
          <a:xfrm flipV="1">
            <a:off x="863128" y="2156558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7"/>
          <p:cNvSpPr/>
          <p:nvPr userDrawn="1"/>
        </p:nvSpPr>
        <p:spPr>
          <a:xfrm flipV="1">
            <a:off x="863128" y="4068925"/>
            <a:ext cx="10500079" cy="45719"/>
          </a:xfrm>
          <a:custGeom>
            <a:avLst/>
            <a:gdLst/>
            <a:ahLst/>
            <a:cxnLst/>
            <a:rect l="l" t="t" r="r" b="b"/>
            <a:pathLst>
              <a:path w="8264829">
                <a:moveTo>
                  <a:pt x="8264829" y="0"/>
                </a:moveTo>
                <a:lnTo>
                  <a:pt x="0" y="0"/>
                </a:lnTo>
              </a:path>
            </a:pathLst>
          </a:custGeom>
          <a:ln w="1183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43" name="Группа 42"/>
          <p:cNvGrpSpPr/>
          <p:nvPr userDrawn="1"/>
        </p:nvGrpSpPr>
        <p:grpSpPr>
          <a:xfrm>
            <a:off x="1027127" y="3312241"/>
            <a:ext cx="2173273" cy="500272"/>
            <a:chOff x="6582453" y="-6086466"/>
            <a:chExt cx="2540012" cy="584693"/>
          </a:xfrm>
        </p:grpSpPr>
        <p:sp>
          <p:nvSpPr>
            <p:cNvPr id="44" name="Полилиния: фигура 43"/>
            <p:cNvSpPr/>
            <p:nvPr/>
          </p:nvSpPr>
          <p:spPr>
            <a:xfrm>
              <a:off x="6582453" y="-6086466"/>
              <a:ext cx="465853" cy="500713"/>
            </a:xfrm>
            <a:custGeom>
              <a:avLst/>
              <a:gdLst>
                <a:gd name="connsiteX0" fmla="*/ 0 w 465853"/>
                <a:gd name="connsiteY0" fmla="*/ 251941 h 500713"/>
                <a:gd name="connsiteX1" fmla="*/ 69720 w 465853"/>
                <a:gd name="connsiteY1" fmla="*/ 69720 h 500713"/>
                <a:gd name="connsiteX2" fmla="*/ 247187 w 465853"/>
                <a:gd name="connsiteY2" fmla="*/ 0 h 500713"/>
                <a:gd name="connsiteX3" fmla="*/ 378704 w 465853"/>
                <a:gd name="connsiteY3" fmla="*/ 38029 h 500713"/>
                <a:gd name="connsiteX4" fmla="*/ 461100 w 465853"/>
                <a:gd name="connsiteY4" fmla="*/ 142608 h 500713"/>
                <a:gd name="connsiteX5" fmla="*/ 426240 w 465853"/>
                <a:gd name="connsiteY5" fmla="*/ 142608 h 500713"/>
                <a:gd name="connsiteX6" fmla="*/ 353352 w 465853"/>
                <a:gd name="connsiteY6" fmla="*/ 61797 h 500713"/>
                <a:gd name="connsiteX7" fmla="*/ 245603 w 465853"/>
                <a:gd name="connsiteY7" fmla="*/ 33275 h 500713"/>
                <a:gd name="connsiteX8" fmla="*/ 95072 w 465853"/>
                <a:gd name="connsiteY8" fmla="*/ 93488 h 500713"/>
                <a:gd name="connsiteX9" fmla="*/ 36444 w 465853"/>
                <a:gd name="connsiteY9" fmla="*/ 250357 h 500713"/>
                <a:gd name="connsiteX10" fmla="*/ 95072 w 465853"/>
                <a:gd name="connsiteY10" fmla="*/ 405641 h 500713"/>
                <a:gd name="connsiteX11" fmla="*/ 247187 w 465853"/>
                <a:gd name="connsiteY11" fmla="*/ 467438 h 500713"/>
                <a:gd name="connsiteX12" fmla="*/ 358105 w 465853"/>
                <a:gd name="connsiteY12" fmla="*/ 435748 h 500713"/>
                <a:gd name="connsiteX13" fmla="*/ 430994 w 465853"/>
                <a:gd name="connsiteY13" fmla="*/ 348598 h 500713"/>
                <a:gd name="connsiteX14" fmla="*/ 465854 w 465853"/>
                <a:gd name="connsiteY14" fmla="*/ 348598 h 500713"/>
                <a:gd name="connsiteX15" fmla="*/ 383458 w 465853"/>
                <a:gd name="connsiteY15" fmla="*/ 461100 h 500713"/>
                <a:gd name="connsiteX16" fmla="*/ 248772 w 465853"/>
                <a:gd name="connsiteY16" fmla="*/ 500714 h 500713"/>
                <a:gd name="connsiteX17" fmla="*/ 72888 w 465853"/>
                <a:gd name="connsiteY17" fmla="*/ 430994 h 500713"/>
                <a:gd name="connsiteX18" fmla="*/ 0 w 465853"/>
                <a:gd name="connsiteY18" fmla="*/ 251941 h 50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853" h="500713">
                  <a:moveTo>
                    <a:pt x="0" y="251941"/>
                  </a:moveTo>
                  <a:cubicBezTo>
                    <a:pt x="0" y="177468"/>
                    <a:pt x="23768" y="117256"/>
                    <a:pt x="69720" y="69720"/>
                  </a:cubicBezTo>
                  <a:cubicBezTo>
                    <a:pt x="115671" y="23768"/>
                    <a:pt x="175883" y="0"/>
                    <a:pt x="247187" y="0"/>
                  </a:cubicBezTo>
                  <a:cubicBezTo>
                    <a:pt x="296308" y="1585"/>
                    <a:pt x="339091" y="14261"/>
                    <a:pt x="378704" y="38029"/>
                  </a:cubicBezTo>
                  <a:cubicBezTo>
                    <a:pt x="416733" y="61797"/>
                    <a:pt x="445255" y="98241"/>
                    <a:pt x="461100" y="142608"/>
                  </a:cubicBezTo>
                  <a:lnTo>
                    <a:pt x="426240" y="142608"/>
                  </a:lnTo>
                  <a:cubicBezTo>
                    <a:pt x="410395" y="107749"/>
                    <a:pt x="385042" y="80811"/>
                    <a:pt x="353352" y="61797"/>
                  </a:cubicBezTo>
                  <a:cubicBezTo>
                    <a:pt x="321661" y="42782"/>
                    <a:pt x="285217" y="33275"/>
                    <a:pt x="245603" y="33275"/>
                  </a:cubicBezTo>
                  <a:cubicBezTo>
                    <a:pt x="183806" y="31691"/>
                    <a:pt x="133101" y="52290"/>
                    <a:pt x="95072" y="93488"/>
                  </a:cubicBezTo>
                  <a:cubicBezTo>
                    <a:pt x="55459" y="134686"/>
                    <a:pt x="36444" y="186975"/>
                    <a:pt x="36444" y="250357"/>
                  </a:cubicBezTo>
                  <a:cubicBezTo>
                    <a:pt x="36444" y="313738"/>
                    <a:pt x="55459" y="364443"/>
                    <a:pt x="95072" y="405641"/>
                  </a:cubicBezTo>
                  <a:cubicBezTo>
                    <a:pt x="134686" y="446839"/>
                    <a:pt x="185391" y="467438"/>
                    <a:pt x="247187" y="467438"/>
                  </a:cubicBezTo>
                  <a:cubicBezTo>
                    <a:pt x="288385" y="467438"/>
                    <a:pt x="324830" y="456347"/>
                    <a:pt x="358105" y="435748"/>
                  </a:cubicBezTo>
                  <a:cubicBezTo>
                    <a:pt x="391380" y="415149"/>
                    <a:pt x="415148" y="386627"/>
                    <a:pt x="430994" y="348598"/>
                  </a:cubicBezTo>
                  <a:lnTo>
                    <a:pt x="465854" y="348598"/>
                  </a:lnTo>
                  <a:cubicBezTo>
                    <a:pt x="450008" y="396134"/>
                    <a:pt x="423071" y="434163"/>
                    <a:pt x="383458" y="461100"/>
                  </a:cubicBezTo>
                  <a:cubicBezTo>
                    <a:pt x="343844" y="488037"/>
                    <a:pt x="297893" y="500714"/>
                    <a:pt x="248772" y="500714"/>
                  </a:cubicBezTo>
                  <a:cubicBezTo>
                    <a:pt x="177468" y="500714"/>
                    <a:pt x="118840" y="476946"/>
                    <a:pt x="72888" y="430994"/>
                  </a:cubicBezTo>
                  <a:cubicBezTo>
                    <a:pt x="23768" y="386627"/>
                    <a:pt x="0" y="326415"/>
                    <a:pt x="0" y="251941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/>
            <p:cNvSpPr/>
            <p:nvPr/>
          </p:nvSpPr>
          <p:spPr>
            <a:xfrm>
              <a:off x="7200422" y="-6080128"/>
              <a:ext cx="359689" cy="491206"/>
            </a:xfrm>
            <a:custGeom>
              <a:avLst/>
              <a:gdLst>
                <a:gd name="connsiteX0" fmla="*/ 34860 w 359689"/>
                <a:gd name="connsiteY0" fmla="*/ 491206 h 491206"/>
                <a:gd name="connsiteX1" fmla="*/ 0 w 359689"/>
                <a:gd name="connsiteY1" fmla="*/ 491206 h 491206"/>
                <a:gd name="connsiteX2" fmla="*/ 0 w 359689"/>
                <a:gd name="connsiteY2" fmla="*/ 0 h 491206"/>
                <a:gd name="connsiteX3" fmla="*/ 60212 w 359689"/>
                <a:gd name="connsiteY3" fmla="*/ 0 h 491206"/>
                <a:gd name="connsiteX4" fmla="*/ 131516 w 359689"/>
                <a:gd name="connsiteY4" fmla="*/ 0 h 491206"/>
                <a:gd name="connsiteX5" fmla="*/ 190144 w 359689"/>
                <a:gd name="connsiteY5" fmla="*/ 0 h 491206"/>
                <a:gd name="connsiteX6" fmla="*/ 312153 w 359689"/>
                <a:gd name="connsiteY6" fmla="*/ 45952 h 491206"/>
                <a:gd name="connsiteX7" fmla="*/ 359690 w 359689"/>
                <a:gd name="connsiteY7" fmla="*/ 163207 h 491206"/>
                <a:gd name="connsiteX8" fmla="*/ 312153 w 359689"/>
                <a:gd name="connsiteY8" fmla="*/ 278878 h 491206"/>
                <a:gd name="connsiteX9" fmla="*/ 190144 w 359689"/>
                <a:gd name="connsiteY9" fmla="*/ 324830 h 491206"/>
                <a:gd name="connsiteX10" fmla="*/ 34860 w 359689"/>
                <a:gd name="connsiteY10" fmla="*/ 324830 h 491206"/>
                <a:gd name="connsiteX11" fmla="*/ 34860 w 359689"/>
                <a:gd name="connsiteY11" fmla="*/ 491206 h 491206"/>
                <a:gd name="connsiteX12" fmla="*/ 34860 w 359689"/>
                <a:gd name="connsiteY12" fmla="*/ 293139 h 491206"/>
                <a:gd name="connsiteX13" fmla="*/ 190144 w 359689"/>
                <a:gd name="connsiteY13" fmla="*/ 293139 h 491206"/>
                <a:gd name="connsiteX14" fmla="*/ 286801 w 359689"/>
                <a:gd name="connsiteY14" fmla="*/ 256695 h 491206"/>
                <a:gd name="connsiteX15" fmla="*/ 326414 w 359689"/>
                <a:gd name="connsiteY15" fmla="*/ 163207 h 491206"/>
                <a:gd name="connsiteX16" fmla="*/ 288385 w 359689"/>
                <a:gd name="connsiteY16" fmla="*/ 69720 h 491206"/>
                <a:gd name="connsiteX17" fmla="*/ 191729 w 359689"/>
                <a:gd name="connsiteY17" fmla="*/ 33275 h 491206"/>
                <a:gd name="connsiteX18" fmla="*/ 36444 w 359689"/>
                <a:gd name="connsiteY18" fmla="*/ 33275 h 491206"/>
                <a:gd name="connsiteX19" fmla="*/ 36444 w 359689"/>
                <a:gd name="connsiteY19" fmla="*/ 293139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689" h="491206">
                  <a:moveTo>
                    <a:pt x="34860" y="491206"/>
                  </a:moveTo>
                  <a:lnTo>
                    <a:pt x="0" y="491206"/>
                  </a:lnTo>
                  <a:lnTo>
                    <a:pt x="0" y="0"/>
                  </a:lnTo>
                  <a:cubicBezTo>
                    <a:pt x="14261" y="0"/>
                    <a:pt x="33275" y="0"/>
                    <a:pt x="60212" y="0"/>
                  </a:cubicBezTo>
                  <a:cubicBezTo>
                    <a:pt x="87150" y="0"/>
                    <a:pt x="109333" y="0"/>
                    <a:pt x="131516" y="0"/>
                  </a:cubicBezTo>
                  <a:cubicBezTo>
                    <a:pt x="152115" y="0"/>
                    <a:pt x="172714" y="0"/>
                    <a:pt x="190144" y="0"/>
                  </a:cubicBezTo>
                  <a:cubicBezTo>
                    <a:pt x="239265" y="0"/>
                    <a:pt x="280463" y="15845"/>
                    <a:pt x="312153" y="45952"/>
                  </a:cubicBezTo>
                  <a:cubicBezTo>
                    <a:pt x="343844" y="76058"/>
                    <a:pt x="359690" y="115671"/>
                    <a:pt x="359690" y="163207"/>
                  </a:cubicBezTo>
                  <a:cubicBezTo>
                    <a:pt x="359690" y="210743"/>
                    <a:pt x="343844" y="248772"/>
                    <a:pt x="312153" y="278878"/>
                  </a:cubicBezTo>
                  <a:cubicBezTo>
                    <a:pt x="280463" y="308985"/>
                    <a:pt x="239265" y="324830"/>
                    <a:pt x="190144" y="324830"/>
                  </a:cubicBezTo>
                  <a:lnTo>
                    <a:pt x="34860" y="324830"/>
                  </a:lnTo>
                  <a:lnTo>
                    <a:pt x="34860" y="491206"/>
                  </a:lnTo>
                  <a:close/>
                  <a:moveTo>
                    <a:pt x="34860" y="293139"/>
                  </a:moveTo>
                  <a:lnTo>
                    <a:pt x="190144" y="293139"/>
                  </a:lnTo>
                  <a:cubicBezTo>
                    <a:pt x="228173" y="293139"/>
                    <a:pt x="259864" y="280463"/>
                    <a:pt x="286801" y="256695"/>
                  </a:cubicBezTo>
                  <a:cubicBezTo>
                    <a:pt x="312153" y="232927"/>
                    <a:pt x="326414" y="201236"/>
                    <a:pt x="326414" y="163207"/>
                  </a:cubicBezTo>
                  <a:cubicBezTo>
                    <a:pt x="326414" y="125178"/>
                    <a:pt x="313738" y="93488"/>
                    <a:pt x="288385" y="69720"/>
                  </a:cubicBezTo>
                  <a:cubicBezTo>
                    <a:pt x="263033" y="45952"/>
                    <a:pt x="231342" y="33275"/>
                    <a:pt x="191729" y="33275"/>
                  </a:cubicBezTo>
                  <a:lnTo>
                    <a:pt x="36444" y="33275"/>
                  </a:lnTo>
                  <a:lnTo>
                    <a:pt x="36444" y="293139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/>
            <p:cNvSpPr/>
            <p:nvPr/>
          </p:nvSpPr>
          <p:spPr>
            <a:xfrm>
              <a:off x="7707474" y="-6078543"/>
              <a:ext cx="285216" cy="491206"/>
            </a:xfrm>
            <a:custGeom>
              <a:avLst/>
              <a:gdLst>
                <a:gd name="connsiteX0" fmla="*/ 282047 w 285216"/>
                <a:gd name="connsiteY0" fmla="*/ 0 h 491206"/>
                <a:gd name="connsiteX1" fmla="*/ 282047 w 285216"/>
                <a:gd name="connsiteY1" fmla="*/ 31691 h 491206"/>
                <a:gd name="connsiteX2" fmla="*/ 34860 w 285216"/>
                <a:gd name="connsiteY2" fmla="*/ 31691 h 491206"/>
                <a:gd name="connsiteX3" fmla="*/ 34860 w 285216"/>
                <a:gd name="connsiteY3" fmla="*/ 221835 h 491206"/>
                <a:gd name="connsiteX4" fmla="*/ 272540 w 285216"/>
                <a:gd name="connsiteY4" fmla="*/ 221835 h 491206"/>
                <a:gd name="connsiteX5" fmla="*/ 272540 w 285216"/>
                <a:gd name="connsiteY5" fmla="*/ 253526 h 491206"/>
                <a:gd name="connsiteX6" fmla="*/ 34860 w 285216"/>
                <a:gd name="connsiteY6" fmla="*/ 253526 h 491206"/>
                <a:gd name="connsiteX7" fmla="*/ 34860 w 285216"/>
                <a:gd name="connsiteY7" fmla="*/ 457931 h 491206"/>
                <a:gd name="connsiteX8" fmla="*/ 285217 w 285216"/>
                <a:gd name="connsiteY8" fmla="*/ 457931 h 491206"/>
                <a:gd name="connsiteX9" fmla="*/ 285217 w 285216"/>
                <a:gd name="connsiteY9" fmla="*/ 491206 h 491206"/>
                <a:gd name="connsiteX10" fmla="*/ 0 w 285216"/>
                <a:gd name="connsiteY10" fmla="*/ 491206 h 491206"/>
                <a:gd name="connsiteX11" fmla="*/ 0 w 285216"/>
                <a:gd name="connsiteY11" fmla="*/ 0 h 491206"/>
                <a:gd name="connsiteX12" fmla="*/ 282047 w 285216"/>
                <a:gd name="connsiteY12" fmla="*/ 0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216" h="491206">
                  <a:moveTo>
                    <a:pt x="282047" y="0"/>
                  </a:moveTo>
                  <a:lnTo>
                    <a:pt x="282047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7" y="0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/>
            <p:cNvSpPr/>
            <p:nvPr/>
          </p:nvSpPr>
          <p:spPr>
            <a:xfrm>
              <a:off x="8105192" y="-6080128"/>
              <a:ext cx="454762" cy="578355"/>
            </a:xfrm>
            <a:custGeom>
              <a:avLst/>
              <a:gdLst>
                <a:gd name="connsiteX0" fmla="*/ 0 w 454762"/>
                <a:gd name="connsiteY0" fmla="*/ 459516 h 578355"/>
                <a:gd name="connsiteX1" fmla="*/ 15845 w 454762"/>
                <a:gd name="connsiteY1" fmla="*/ 459516 h 578355"/>
                <a:gd name="connsiteX2" fmla="*/ 66551 w 454762"/>
                <a:gd name="connsiteY2" fmla="*/ 438917 h 578355"/>
                <a:gd name="connsiteX3" fmla="*/ 85565 w 454762"/>
                <a:gd name="connsiteY3" fmla="*/ 373951 h 578355"/>
                <a:gd name="connsiteX4" fmla="*/ 128348 w 454762"/>
                <a:gd name="connsiteY4" fmla="*/ 0 h 578355"/>
                <a:gd name="connsiteX5" fmla="*/ 399304 w 454762"/>
                <a:gd name="connsiteY5" fmla="*/ 0 h 578355"/>
                <a:gd name="connsiteX6" fmla="*/ 399304 w 454762"/>
                <a:gd name="connsiteY6" fmla="*/ 459516 h 578355"/>
                <a:gd name="connsiteX7" fmla="*/ 454762 w 454762"/>
                <a:gd name="connsiteY7" fmla="*/ 459516 h 578355"/>
                <a:gd name="connsiteX8" fmla="*/ 454762 w 454762"/>
                <a:gd name="connsiteY8" fmla="*/ 578356 h 578355"/>
                <a:gd name="connsiteX9" fmla="*/ 424656 w 454762"/>
                <a:gd name="connsiteY9" fmla="*/ 578356 h 578355"/>
                <a:gd name="connsiteX10" fmla="*/ 424656 w 454762"/>
                <a:gd name="connsiteY10" fmla="*/ 491206 h 578355"/>
                <a:gd name="connsiteX11" fmla="*/ 30107 w 454762"/>
                <a:gd name="connsiteY11" fmla="*/ 491206 h 578355"/>
                <a:gd name="connsiteX12" fmla="*/ 30107 w 454762"/>
                <a:gd name="connsiteY12" fmla="*/ 578356 h 578355"/>
                <a:gd name="connsiteX13" fmla="*/ 1585 w 454762"/>
                <a:gd name="connsiteY13" fmla="*/ 578356 h 578355"/>
                <a:gd name="connsiteX14" fmla="*/ 1585 w 454762"/>
                <a:gd name="connsiteY14" fmla="*/ 459516 h 578355"/>
                <a:gd name="connsiteX15" fmla="*/ 158454 w 454762"/>
                <a:gd name="connsiteY15" fmla="*/ 31691 h 578355"/>
                <a:gd name="connsiteX16" fmla="*/ 120425 w 454762"/>
                <a:gd name="connsiteY16" fmla="*/ 375535 h 578355"/>
                <a:gd name="connsiteX17" fmla="*/ 83981 w 454762"/>
                <a:gd name="connsiteY17" fmla="*/ 459516 h 578355"/>
                <a:gd name="connsiteX18" fmla="*/ 364444 w 454762"/>
                <a:gd name="connsiteY18" fmla="*/ 459516 h 578355"/>
                <a:gd name="connsiteX19" fmla="*/ 364444 w 454762"/>
                <a:gd name="connsiteY19" fmla="*/ 31691 h 578355"/>
                <a:gd name="connsiteX20" fmla="*/ 158454 w 454762"/>
                <a:gd name="connsiteY20" fmla="*/ 31691 h 5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762" h="578355">
                  <a:moveTo>
                    <a:pt x="0" y="459516"/>
                  </a:moveTo>
                  <a:lnTo>
                    <a:pt x="15845" y="459516"/>
                  </a:lnTo>
                  <a:cubicBezTo>
                    <a:pt x="41198" y="459516"/>
                    <a:pt x="58628" y="453178"/>
                    <a:pt x="66551" y="438917"/>
                  </a:cubicBezTo>
                  <a:cubicBezTo>
                    <a:pt x="76058" y="424656"/>
                    <a:pt x="82396" y="404057"/>
                    <a:pt x="85565" y="373951"/>
                  </a:cubicBezTo>
                  <a:lnTo>
                    <a:pt x="128348" y="0"/>
                  </a:lnTo>
                  <a:lnTo>
                    <a:pt x="399304" y="0"/>
                  </a:lnTo>
                  <a:lnTo>
                    <a:pt x="399304" y="459516"/>
                  </a:lnTo>
                  <a:lnTo>
                    <a:pt x="454762" y="459516"/>
                  </a:lnTo>
                  <a:lnTo>
                    <a:pt x="454762" y="578356"/>
                  </a:lnTo>
                  <a:lnTo>
                    <a:pt x="424656" y="578356"/>
                  </a:lnTo>
                  <a:lnTo>
                    <a:pt x="424656" y="491206"/>
                  </a:lnTo>
                  <a:lnTo>
                    <a:pt x="30107" y="491206"/>
                  </a:lnTo>
                  <a:lnTo>
                    <a:pt x="30107" y="578356"/>
                  </a:lnTo>
                  <a:lnTo>
                    <a:pt x="1585" y="578356"/>
                  </a:lnTo>
                  <a:lnTo>
                    <a:pt x="1585" y="459516"/>
                  </a:lnTo>
                  <a:close/>
                  <a:moveTo>
                    <a:pt x="158454" y="31691"/>
                  </a:moveTo>
                  <a:lnTo>
                    <a:pt x="120425" y="375535"/>
                  </a:lnTo>
                  <a:cubicBezTo>
                    <a:pt x="115671" y="419902"/>
                    <a:pt x="102995" y="448424"/>
                    <a:pt x="83981" y="459516"/>
                  </a:cubicBezTo>
                  <a:lnTo>
                    <a:pt x="364444" y="459516"/>
                  </a:lnTo>
                  <a:lnTo>
                    <a:pt x="364444" y="31691"/>
                  </a:lnTo>
                  <a:lnTo>
                    <a:pt x="158454" y="3169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/>
            <p:cNvSpPr/>
            <p:nvPr/>
          </p:nvSpPr>
          <p:spPr>
            <a:xfrm>
              <a:off x="8648689" y="-6081712"/>
              <a:ext cx="473776" cy="492790"/>
            </a:xfrm>
            <a:custGeom>
              <a:avLst/>
              <a:gdLst>
                <a:gd name="connsiteX0" fmla="*/ 369197 w 473776"/>
                <a:gd name="connsiteY0" fmla="*/ 351767 h 492790"/>
                <a:gd name="connsiteX1" fmla="*/ 102995 w 473776"/>
                <a:gd name="connsiteY1" fmla="*/ 351767 h 492790"/>
                <a:gd name="connsiteX2" fmla="*/ 36444 w 473776"/>
                <a:gd name="connsiteY2" fmla="*/ 492791 h 492790"/>
                <a:gd name="connsiteX3" fmla="*/ 0 w 473776"/>
                <a:gd name="connsiteY3" fmla="*/ 492791 h 492790"/>
                <a:gd name="connsiteX4" fmla="*/ 0 w 473776"/>
                <a:gd name="connsiteY4" fmla="*/ 488037 h 492790"/>
                <a:gd name="connsiteX5" fmla="*/ 229758 w 473776"/>
                <a:gd name="connsiteY5" fmla="*/ 0 h 492790"/>
                <a:gd name="connsiteX6" fmla="*/ 245603 w 473776"/>
                <a:gd name="connsiteY6" fmla="*/ 0 h 492790"/>
                <a:gd name="connsiteX7" fmla="*/ 473776 w 473776"/>
                <a:gd name="connsiteY7" fmla="*/ 488037 h 492790"/>
                <a:gd name="connsiteX8" fmla="*/ 473776 w 473776"/>
                <a:gd name="connsiteY8" fmla="*/ 492791 h 492790"/>
                <a:gd name="connsiteX9" fmla="*/ 437332 w 473776"/>
                <a:gd name="connsiteY9" fmla="*/ 492791 h 492790"/>
                <a:gd name="connsiteX10" fmla="*/ 369197 w 473776"/>
                <a:gd name="connsiteY10" fmla="*/ 351767 h 492790"/>
                <a:gd name="connsiteX11" fmla="*/ 237681 w 473776"/>
                <a:gd name="connsiteY11" fmla="*/ 61797 h 492790"/>
                <a:gd name="connsiteX12" fmla="*/ 115671 w 473776"/>
                <a:gd name="connsiteY12" fmla="*/ 320076 h 492790"/>
                <a:gd name="connsiteX13" fmla="*/ 358105 w 473776"/>
                <a:gd name="connsiteY13" fmla="*/ 320076 h 492790"/>
                <a:gd name="connsiteX14" fmla="*/ 237681 w 473776"/>
                <a:gd name="connsiteY14" fmla="*/ 61797 h 49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776" h="492790">
                  <a:moveTo>
                    <a:pt x="369197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7681" y="61797"/>
                  </a:moveTo>
                  <a:lnTo>
                    <a:pt x="115671" y="320076"/>
                  </a:lnTo>
                  <a:lnTo>
                    <a:pt x="358105" y="320076"/>
                  </a:lnTo>
                  <a:lnTo>
                    <a:pt x="237681" y="61797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00" name="Группа 99"/>
          <p:cNvGrpSpPr/>
          <p:nvPr userDrawn="1"/>
        </p:nvGrpSpPr>
        <p:grpSpPr>
          <a:xfrm>
            <a:off x="1080073" y="2593217"/>
            <a:ext cx="4254354" cy="422994"/>
            <a:chOff x="1011221" y="-4118471"/>
            <a:chExt cx="4972275" cy="494375"/>
          </a:xfrm>
        </p:grpSpPr>
        <p:sp>
          <p:nvSpPr>
            <p:cNvPr id="101" name="Полилиния: фигура 100"/>
            <p:cNvSpPr/>
            <p:nvPr/>
          </p:nvSpPr>
          <p:spPr>
            <a:xfrm>
              <a:off x="1011221" y="-4116887"/>
              <a:ext cx="372366" cy="492790"/>
            </a:xfrm>
            <a:custGeom>
              <a:avLst/>
              <a:gdLst>
                <a:gd name="connsiteX0" fmla="*/ 34860 w 372366"/>
                <a:gd name="connsiteY0" fmla="*/ 1585 h 492790"/>
                <a:gd name="connsiteX1" fmla="*/ 34860 w 372366"/>
                <a:gd name="connsiteY1" fmla="*/ 236096 h 492790"/>
                <a:gd name="connsiteX2" fmla="*/ 160038 w 372366"/>
                <a:gd name="connsiteY2" fmla="*/ 218666 h 492790"/>
                <a:gd name="connsiteX3" fmla="*/ 190144 w 372366"/>
                <a:gd name="connsiteY3" fmla="*/ 185391 h 492790"/>
                <a:gd name="connsiteX4" fmla="*/ 209159 w 372366"/>
                <a:gd name="connsiteY4" fmla="*/ 144193 h 492790"/>
                <a:gd name="connsiteX5" fmla="*/ 225004 w 372366"/>
                <a:gd name="connsiteY5" fmla="*/ 95072 h 492790"/>
                <a:gd name="connsiteX6" fmla="*/ 250357 w 372366"/>
                <a:gd name="connsiteY6" fmla="*/ 36444 h 492790"/>
                <a:gd name="connsiteX7" fmla="*/ 291555 w 372366"/>
                <a:gd name="connsiteY7" fmla="*/ 6338 h 492790"/>
                <a:gd name="connsiteX8" fmla="*/ 359690 w 372366"/>
                <a:gd name="connsiteY8" fmla="*/ 3169 h 492790"/>
                <a:gd name="connsiteX9" fmla="*/ 359690 w 372366"/>
                <a:gd name="connsiteY9" fmla="*/ 28522 h 492790"/>
                <a:gd name="connsiteX10" fmla="*/ 291555 w 372366"/>
                <a:gd name="connsiteY10" fmla="*/ 41198 h 492790"/>
                <a:gd name="connsiteX11" fmla="*/ 258280 w 372366"/>
                <a:gd name="connsiteY11" fmla="*/ 106164 h 492790"/>
                <a:gd name="connsiteX12" fmla="*/ 242434 w 372366"/>
                <a:gd name="connsiteY12" fmla="*/ 156869 h 492790"/>
                <a:gd name="connsiteX13" fmla="*/ 221835 w 372366"/>
                <a:gd name="connsiteY13" fmla="*/ 199652 h 492790"/>
                <a:gd name="connsiteX14" fmla="*/ 190144 w 372366"/>
                <a:gd name="connsiteY14" fmla="*/ 239265 h 492790"/>
                <a:gd name="connsiteX15" fmla="*/ 372366 w 372366"/>
                <a:gd name="connsiteY15" fmla="*/ 488037 h 492790"/>
                <a:gd name="connsiteX16" fmla="*/ 372366 w 372366"/>
                <a:gd name="connsiteY16" fmla="*/ 492791 h 492790"/>
                <a:gd name="connsiteX17" fmla="*/ 331168 w 372366"/>
                <a:gd name="connsiteY17" fmla="*/ 492791 h 492790"/>
                <a:gd name="connsiteX18" fmla="*/ 158454 w 372366"/>
                <a:gd name="connsiteY18" fmla="*/ 253526 h 492790"/>
                <a:gd name="connsiteX19" fmla="*/ 36444 w 372366"/>
                <a:gd name="connsiteY19" fmla="*/ 266202 h 492790"/>
                <a:gd name="connsiteX20" fmla="*/ 36444 w 372366"/>
                <a:gd name="connsiteY20" fmla="*/ 491207 h 492790"/>
                <a:gd name="connsiteX21" fmla="*/ 0 w 372366"/>
                <a:gd name="connsiteY21" fmla="*/ 491207 h 492790"/>
                <a:gd name="connsiteX22" fmla="*/ 0 w 372366"/>
                <a:gd name="connsiteY22" fmla="*/ 0 h 492790"/>
                <a:gd name="connsiteX23" fmla="*/ 34860 w 372366"/>
                <a:gd name="connsiteY23" fmla="*/ 0 h 49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2366" h="492790">
                  <a:moveTo>
                    <a:pt x="34860" y="1585"/>
                  </a:moveTo>
                  <a:lnTo>
                    <a:pt x="34860" y="236096"/>
                  </a:lnTo>
                  <a:cubicBezTo>
                    <a:pt x="98241" y="236096"/>
                    <a:pt x="139439" y="229758"/>
                    <a:pt x="160038" y="218666"/>
                  </a:cubicBezTo>
                  <a:cubicBezTo>
                    <a:pt x="169545" y="212328"/>
                    <a:pt x="180637" y="201236"/>
                    <a:pt x="190144" y="185391"/>
                  </a:cubicBezTo>
                  <a:cubicBezTo>
                    <a:pt x="199652" y="169546"/>
                    <a:pt x="205990" y="155285"/>
                    <a:pt x="209159" y="144193"/>
                  </a:cubicBezTo>
                  <a:cubicBezTo>
                    <a:pt x="212328" y="134686"/>
                    <a:pt x="217082" y="117256"/>
                    <a:pt x="225004" y="95072"/>
                  </a:cubicBezTo>
                  <a:cubicBezTo>
                    <a:pt x="232927" y="69720"/>
                    <a:pt x="240850" y="50705"/>
                    <a:pt x="250357" y="36444"/>
                  </a:cubicBezTo>
                  <a:cubicBezTo>
                    <a:pt x="259864" y="22184"/>
                    <a:pt x="274125" y="12676"/>
                    <a:pt x="291555" y="6338"/>
                  </a:cubicBezTo>
                  <a:cubicBezTo>
                    <a:pt x="308985" y="0"/>
                    <a:pt x="332753" y="-1585"/>
                    <a:pt x="359690" y="3169"/>
                  </a:cubicBezTo>
                  <a:lnTo>
                    <a:pt x="359690" y="28522"/>
                  </a:lnTo>
                  <a:cubicBezTo>
                    <a:pt x="326415" y="25353"/>
                    <a:pt x="304231" y="28522"/>
                    <a:pt x="291555" y="41198"/>
                  </a:cubicBezTo>
                  <a:cubicBezTo>
                    <a:pt x="278879" y="52290"/>
                    <a:pt x="267787" y="74473"/>
                    <a:pt x="258280" y="106164"/>
                  </a:cubicBezTo>
                  <a:cubicBezTo>
                    <a:pt x="251941" y="128347"/>
                    <a:pt x="245603" y="145777"/>
                    <a:pt x="242434" y="156869"/>
                  </a:cubicBezTo>
                  <a:cubicBezTo>
                    <a:pt x="237681" y="167961"/>
                    <a:pt x="231342" y="182222"/>
                    <a:pt x="221835" y="199652"/>
                  </a:cubicBezTo>
                  <a:cubicBezTo>
                    <a:pt x="212328" y="217082"/>
                    <a:pt x="201236" y="229758"/>
                    <a:pt x="190144" y="239265"/>
                  </a:cubicBezTo>
                  <a:lnTo>
                    <a:pt x="372366" y="488037"/>
                  </a:lnTo>
                  <a:lnTo>
                    <a:pt x="372366" y="492791"/>
                  </a:lnTo>
                  <a:lnTo>
                    <a:pt x="331168" y="492791"/>
                  </a:lnTo>
                  <a:lnTo>
                    <a:pt x="158454" y="253526"/>
                  </a:lnTo>
                  <a:cubicBezTo>
                    <a:pt x="141024" y="263033"/>
                    <a:pt x="99826" y="266202"/>
                    <a:pt x="36444" y="266202"/>
                  </a:cubicBezTo>
                  <a:lnTo>
                    <a:pt x="36444" y="491207"/>
                  </a:lnTo>
                  <a:lnTo>
                    <a:pt x="0" y="491207"/>
                  </a:lnTo>
                  <a:lnTo>
                    <a:pt x="0" y="0"/>
                  </a:lnTo>
                  <a:lnTo>
                    <a:pt x="34860" y="0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: фигура 101"/>
            <p:cNvSpPr/>
            <p:nvPr/>
          </p:nvSpPr>
          <p:spPr>
            <a:xfrm>
              <a:off x="1516688" y="-4116887"/>
              <a:ext cx="359689" cy="491206"/>
            </a:xfrm>
            <a:custGeom>
              <a:avLst/>
              <a:gdLst>
                <a:gd name="connsiteX0" fmla="*/ 34860 w 359689"/>
                <a:gd name="connsiteY0" fmla="*/ 491207 h 491206"/>
                <a:gd name="connsiteX1" fmla="*/ 0 w 359689"/>
                <a:gd name="connsiteY1" fmla="*/ 491207 h 491206"/>
                <a:gd name="connsiteX2" fmla="*/ 0 w 359689"/>
                <a:gd name="connsiteY2" fmla="*/ 0 h 491206"/>
                <a:gd name="connsiteX3" fmla="*/ 60212 w 359689"/>
                <a:gd name="connsiteY3" fmla="*/ 0 h 491206"/>
                <a:gd name="connsiteX4" fmla="*/ 131517 w 359689"/>
                <a:gd name="connsiteY4" fmla="*/ 0 h 491206"/>
                <a:gd name="connsiteX5" fmla="*/ 190144 w 359689"/>
                <a:gd name="connsiteY5" fmla="*/ 0 h 491206"/>
                <a:gd name="connsiteX6" fmla="*/ 312154 w 359689"/>
                <a:gd name="connsiteY6" fmla="*/ 45952 h 491206"/>
                <a:gd name="connsiteX7" fmla="*/ 359690 w 359689"/>
                <a:gd name="connsiteY7" fmla="*/ 163207 h 491206"/>
                <a:gd name="connsiteX8" fmla="*/ 312154 w 359689"/>
                <a:gd name="connsiteY8" fmla="*/ 278878 h 491206"/>
                <a:gd name="connsiteX9" fmla="*/ 190144 w 359689"/>
                <a:gd name="connsiteY9" fmla="*/ 324830 h 491206"/>
                <a:gd name="connsiteX10" fmla="*/ 34860 w 359689"/>
                <a:gd name="connsiteY10" fmla="*/ 324830 h 491206"/>
                <a:gd name="connsiteX11" fmla="*/ 34860 w 359689"/>
                <a:gd name="connsiteY11" fmla="*/ 491207 h 491206"/>
                <a:gd name="connsiteX12" fmla="*/ 34860 w 359689"/>
                <a:gd name="connsiteY12" fmla="*/ 293139 h 491206"/>
                <a:gd name="connsiteX13" fmla="*/ 190144 w 359689"/>
                <a:gd name="connsiteY13" fmla="*/ 293139 h 491206"/>
                <a:gd name="connsiteX14" fmla="*/ 286801 w 359689"/>
                <a:gd name="connsiteY14" fmla="*/ 256695 h 491206"/>
                <a:gd name="connsiteX15" fmla="*/ 326415 w 359689"/>
                <a:gd name="connsiteY15" fmla="*/ 163207 h 491206"/>
                <a:gd name="connsiteX16" fmla="*/ 288386 w 359689"/>
                <a:gd name="connsiteY16" fmla="*/ 69720 h 491206"/>
                <a:gd name="connsiteX17" fmla="*/ 191729 w 359689"/>
                <a:gd name="connsiteY17" fmla="*/ 33275 h 491206"/>
                <a:gd name="connsiteX18" fmla="*/ 36444 w 359689"/>
                <a:gd name="connsiteY18" fmla="*/ 33275 h 491206"/>
                <a:gd name="connsiteX19" fmla="*/ 36444 w 359689"/>
                <a:gd name="connsiteY19" fmla="*/ 293139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689" h="491206">
                  <a:moveTo>
                    <a:pt x="34860" y="491207"/>
                  </a:moveTo>
                  <a:lnTo>
                    <a:pt x="0" y="491207"/>
                  </a:lnTo>
                  <a:lnTo>
                    <a:pt x="0" y="0"/>
                  </a:lnTo>
                  <a:cubicBezTo>
                    <a:pt x="14261" y="0"/>
                    <a:pt x="33275" y="0"/>
                    <a:pt x="60212" y="0"/>
                  </a:cubicBezTo>
                  <a:cubicBezTo>
                    <a:pt x="87150" y="0"/>
                    <a:pt x="109333" y="0"/>
                    <a:pt x="131517" y="0"/>
                  </a:cubicBezTo>
                  <a:cubicBezTo>
                    <a:pt x="152116" y="0"/>
                    <a:pt x="172715" y="0"/>
                    <a:pt x="190144" y="0"/>
                  </a:cubicBezTo>
                  <a:cubicBezTo>
                    <a:pt x="239265" y="0"/>
                    <a:pt x="280463" y="15845"/>
                    <a:pt x="312154" y="45952"/>
                  </a:cubicBezTo>
                  <a:cubicBezTo>
                    <a:pt x="343845" y="76058"/>
                    <a:pt x="359690" y="115671"/>
                    <a:pt x="359690" y="163207"/>
                  </a:cubicBezTo>
                  <a:cubicBezTo>
                    <a:pt x="359690" y="210743"/>
                    <a:pt x="343845" y="248772"/>
                    <a:pt x="312154" y="278878"/>
                  </a:cubicBezTo>
                  <a:cubicBezTo>
                    <a:pt x="280463" y="308985"/>
                    <a:pt x="239265" y="324830"/>
                    <a:pt x="190144" y="324830"/>
                  </a:cubicBezTo>
                  <a:lnTo>
                    <a:pt x="34860" y="324830"/>
                  </a:lnTo>
                  <a:lnTo>
                    <a:pt x="34860" y="491207"/>
                  </a:lnTo>
                  <a:close/>
                  <a:moveTo>
                    <a:pt x="34860" y="293139"/>
                  </a:moveTo>
                  <a:lnTo>
                    <a:pt x="190144" y="293139"/>
                  </a:lnTo>
                  <a:cubicBezTo>
                    <a:pt x="228173" y="293139"/>
                    <a:pt x="259864" y="280463"/>
                    <a:pt x="286801" y="256695"/>
                  </a:cubicBezTo>
                  <a:cubicBezTo>
                    <a:pt x="312154" y="232927"/>
                    <a:pt x="326415" y="201236"/>
                    <a:pt x="326415" y="163207"/>
                  </a:cubicBezTo>
                  <a:cubicBezTo>
                    <a:pt x="326415" y="125178"/>
                    <a:pt x="313738" y="93488"/>
                    <a:pt x="288386" y="69720"/>
                  </a:cubicBezTo>
                  <a:cubicBezTo>
                    <a:pt x="263033" y="45952"/>
                    <a:pt x="231342" y="33275"/>
                    <a:pt x="191729" y="33275"/>
                  </a:cubicBezTo>
                  <a:lnTo>
                    <a:pt x="36444" y="33275"/>
                  </a:lnTo>
                  <a:lnTo>
                    <a:pt x="36444" y="293139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: фигура 102"/>
            <p:cNvSpPr/>
            <p:nvPr/>
          </p:nvSpPr>
          <p:spPr>
            <a:xfrm>
              <a:off x="2023740" y="-4115302"/>
              <a:ext cx="285216" cy="491206"/>
            </a:xfrm>
            <a:custGeom>
              <a:avLst/>
              <a:gdLst>
                <a:gd name="connsiteX0" fmla="*/ 282048 w 285216"/>
                <a:gd name="connsiteY0" fmla="*/ 0 h 491206"/>
                <a:gd name="connsiteX1" fmla="*/ 282048 w 285216"/>
                <a:gd name="connsiteY1" fmla="*/ 31691 h 491206"/>
                <a:gd name="connsiteX2" fmla="*/ 34860 w 285216"/>
                <a:gd name="connsiteY2" fmla="*/ 31691 h 491206"/>
                <a:gd name="connsiteX3" fmla="*/ 34860 w 285216"/>
                <a:gd name="connsiteY3" fmla="*/ 221835 h 491206"/>
                <a:gd name="connsiteX4" fmla="*/ 272540 w 285216"/>
                <a:gd name="connsiteY4" fmla="*/ 221835 h 491206"/>
                <a:gd name="connsiteX5" fmla="*/ 272540 w 285216"/>
                <a:gd name="connsiteY5" fmla="*/ 253526 h 491206"/>
                <a:gd name="connsiteX6" fmla="*/ 34860 w 285216"/>
                <a:gd name="connsiteY6" fmla="*/ 253526 h 491206"/>
                <a:gd name="connsiteX7" fmla="*/ 34860 w 285216"/>
                <a:gd name="connsiteY7" fmla="*/ 457931 h 491206"/>
                <a:gd name="connsiteX8" fmla="*/ 285217 w 285216"/>
                <a:gd name="connsiteY8" fmla="*/ 457931 h 491206"/>
                <a:gd name="connsiteX9" fmla="*/ 285217 w 285216"/>
                <a:gd name="connsiteY9" fmla="*/ 491206 h 491206"/>
                <a:gd name="connsiteX10" fmla="*/ 0 w 285216"/>
                <a:gd name="connsiteY10" fmla="*/ 491206 h 491206"/>
                <a:gd name="connsiteX11" fmla="*/ 0 w 285216"/>
                <a:gd name="connsiteY11" fmla="*/ 0 h 491206"/>
                <a:gd name="connsiteX12" fmla="*/ 282048 w 285216"/>
                <a:gd name="connsiteY12" fmla="*/ 0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216" h="491206">
                  <a:moveTo>
                    <a:pt x="282048" y="0"/>
                  </a:moveTo>
                  <a:lnTo>
                    <a:pt x="282048" y="31691"/>
                  </a:lnTo>
                  <a:lnTo>
                    <a:pt x="34860" y="31691"/>
                  </a:lnTo>
                  <a:lnTo>
                    <a:pt x="34860" y="221835"/>
                  </a:lnTo>
                  <a:lnTo>
                    <a:pt x="272540" y="221835"/>
                  </a:lnTo>
                  <a:lnTo>
                    <a:pt x="272540" y="253526"/>
                  </a:lnTo>
                  <a:lnTo>
                    <a:pt x="34860" y="253526"/>
                  </a:lnTo>
                  <a:lnTo>
                    <a:pt x="34860" y="457931"/>
                  </a:lnTo>
                  <a:lnTo>
                    <a:pt x="285217" y="457931"/>
                  </a:lnTo>
                  <a:lnTo>
                    <a:pt x="285217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282048" y="0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: фигура 103"/>
            <p:cNvSpPr/>
            <p:nvPr/>
          </p:nvSpPr>
          <p:spPr>
            <a:xfrm>
              <a:off x="2416705" y="-4118471"/>
              <a:ext cx="473776" cy="492791"/>
            </a:xfrm>
            <a:custGeom>
              <a:avLst/>
              <a:gdLst>
                <a:gd name="connsiteX0" fmla="*/ 367613 w 473776"/>
                <a:gd name="connsiteY0" fmla="*/ 351767 h 492791"/>
                <a:gd name="connsiteX1" fmla="*/ 102995 w 473776"/>
                <a:gd name="connsiteY1" fmla="*/ 351767 h 492791"/>
                <a:gd name="connsiteX2" fmla="*/ 36444 w 473776"/>
                <a:gd name="connsiteY2" fmla="*/ 492791 h 492791"/>
                <a:gd name="connsiteX3" fmla="*/ 0 w 473776"/>
                <a:gd name="connsiteY3" fmla="*/ 492791 h 492791"/>
                <a:gd name="connsiteX4" fmla="*/ 0 w 473776"/>
                <a:gd name="connsiteY4" fmla="*/ 488037 h 492791"/>
                <a:gd name="connsiteX5" fmla="*/ 229758 w 473776"/>
                <a:gd name="connsiteY5" fmla="*/ 0 h 492791"/>
                <a:gd name="connsiteX6" fmla="*/ 245603 w 473776"/>
                <a:gd name="connsiteY6" fmla="*/ 0 h 492791"/>
                <a:gd name="connsiteX7" fmla="*/ 473776 w 473776"/>
                <a:gd name="connsiteY7" fmla="*/ 488037 h 492791"/>
                <a:gd name="connsiteX8" fmla="*/ 473776 w 473776"/>
                <a:gd name="connsiteY8" fmla="*/ 492791 h 492791"/>
                <a:gd name="connsiteX9" fmla="*/ 437332 w 473776"/>
                <a:gd name="connsiteY9" fmla="*/ 492791 h 492791"/>
                <a:gd name="connsiteX10" fmla="*/ 367613 w 473776"/>
                <a:gd name="connsiteY10" fmla="*/ 351767 h 492791"/>
                <a:gd name="connsiteX11" fmla="*/ 236096 w 473776"/>
                <a:gd name="connsiteY11" fmla="*/ 63381 h 492791"/>
                <a:gd name="connsiteX12" fmla="*/ 114087 w 473776"/>
                <a:gd name="connsiteY12" fmla="*/ 321661 h 492791"/>
                <a:gd name="connsiteX13" fmla="*/ 356521 w 473776"/>
                <a:gd name="connsiteY13" fmla="*/ 321661 h 492791"/>
                <a:gd name="connsiteX14" fmla="*/ 236096 w 473776"/>
                <a:gd name="connsiteY14" fmla="*/ 63381 h 49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776" h="492791">
                  <a:moveTo>
                    <a:pt x="367613" y="351767"/>
                  </a:moveTo>
                  <a:lnTo>
                    <a:pt x="102995" y="351767"/>
                  </a:lnTo>
                  <a:lnTo>
                    <a:pt x="36444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7613" y="351767"/>
                  </a:lnTo>
                  <a:close/>
                  <a:moveTo>
                    <a:pt x="236096" y="63381"/>
                  </a:moveTo>
                  <a:lnTo>
                    <a:pt x="114087" y="321661"/>
                  </a:lnTo>
                  <a:lnTo>
                    <a:pt x="356521" y="321661"/>
                  </a:lnTo>
                  <a:lnTo>
                    <a:pt x="236096" y="6338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: фигура 104"/>
            <p:cNvSpPr/>
            <p:nvPr/>
          </p:nvSpPr>
          <p:spPr>
            <a:xfrm>
              <a:off x="2964955" y="-4115302"/>
              <a:ext cx="358105" cy="489622"/>
            </a:xfrm>
            <a:custGeom>
              <a:avLst/>
              <a:gdLst>
                <a:gd name="connsiteX0" fmla="*/ 161623 w 358105"/>
                <a:gd name="connsiteY0" fmla="*/ 31691 h 489622"/>
                <a:gd name="connsiteX1" fmla="*/ 0 w 358105"/>
                <a:gd name="connsiteY1" fmla="*/ 31691 h 489622"/>
                <a:gd name="connsiteX2" fmla="*/ 0 w 358105"/>
                <a:gd name="connsiteY2" fmla="*/ 0 h 489622"/>
                <a:gd name="connsiteX3" fmla="*/ 358105 w 358105"/>
                <a:gd name="connsiteY3" fmla="*/ 0 h 489622"/>
                <a:gd name="connsiteX4" fmla="*/ 358105 w 358105"/>
                <a:gd name="connsiteY4" fmla="*/ 31691 h 489622"/>
                <a:gd name="connsiteX5" fmla="*/ 196483 w 358105"/>
                <a:gd name="connsiteY5" fmla="*/ 31691 h 489622"/>
                <a:gd name="connsiteX6" fmla="*/ 196483 w 358105"/>
                <a:gd name="connsiteY6" fmla="*/ 489622 h 489622"/>
                <a:gd name="connsiteX7" fmla="*/ 161623 w 358105"/>
                <a:gd name="connsiteY7" fmla="*/ 489622 h 489622"/>
                <a:gd name="connsiteX8" fmla="*/ 161623 w 358105"/>
                <a:gd name="connsiteY8" fmla="*/ 31691 h 48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105" h="489622">
                  <a:moveTo>
                    <a:pt x="161623" y="31691"/>
                  </a:moveTo>
                  <a:lnTo>
                    <a:pt x="0" y="31691"/>
                  </a:lnTo>
                  <a:lnTo>
                    <a:pt x="0" y="0"/>
                  </a:lnTo>
                  <a:lnTo>
                    <a:pt x="358105" y="0"/>
                  </a:lnTo>
                  <a:lnTo>
                    <a:pt x="358105" y="31691"/>
                  </a:lnTo>
                  <a:lnTo>
                    <a:pt x="196483" y="31691"/>
                  </a:lnTo>
                  <a:lnTo>
                    <a:pt x="196483" y="489622"/>
                  </a:lnTo>
                  <a:lnTo>
                    <a:pt x="161623" y="489622"/>
                  </a:lnTo>
                  <a:lnTo>
                    <a:pt x="161623" y="3169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: фигура 105"/>
            <p:cNvSpPr/>
            <p:nvPr/>
          </p:nvSpPr>
          <p:spPr>
            <a:xfrm>
              <a:off x="3456161" y="-4116887"/>
              <a:ext cx="383458" cy="491206"/>
            </a:xfrm>
            <a:custGeom>
              <a:avLst/>
              <a:gdLst>
                <a:gd name="connsiteX0" fmla="*/ 350183 w 383458"/>
                <a:gd name="connsiteY0" fmla="*/ 77642 h 491206"/>
                <a:gd name="connsiteX1" fmla="*/ 12676 w 383458"/>
                <a:gd name="connsiteY1" fmla="*/ 491207 h 491206"/>
                <a:gd name="connsiteX2" fmla="*/ 0 w 383458"/>
                <a:gd name="connsiteY2" fmla="*/ 491207 h 491206"/>
                <a:gd name="connsiteX3" fmla="*/ 0 w 383458"/>
                <a:gd name="connsiteY3" fmla="*/ 0 h 491206"/>
                <a:gd name="connsiteX4" fmla="*/ 36444 w 383458"/>
                <a:gd name="connsiteY4" fmla="*/ 0 h 491206"/>
                <a:gd name="connsiteX5" fmla="*/ 36444 w 383458"/>
                <a:gd name="connsiteY5" fmla="*/ 234511 h 491206"/>
                <a:gd name="connsiteX6" fmla="*/ 33275 w 383458"/>
                <a:gd name="connsiteY6" fmla="*/ 411980 h 491206"/>
                <a:gd name="connsiteX7" fmla="*/ 369197 w 383458"/>
                <a:gd name="connsiteY7" fmla="*/ 0 h 491206"/>
                <a:gd name="connsiteX8" fmla="*/ 383458 w 383458"/>
                <a:gd name="connsiteY8" fmla="*/ 0 h 491206"/>
                <a:gd name="connsiteX9" fmla="*/ 383458 w 383458"/>
                <a:gd name="connsiteY9" fmla="*/ 491207 h 491206"/>
                <a:gd name="connsiteX10" fmla="*/ 347014 w 383458"/>
                <a:gd name="connsiteY10" fmla="*/ 491207 h 491206"/>
                <a:gd name="connsiteX11" fmla="*/ 347014 w 383458"/>
                <a:gd name="connsiteY11" fmla="*/ 244019 h 491206"/>
                <a:gd name="connsiteX12" fmla="*/ 350183 w 383458"/>
                <a:gd name="connsiteY12" fmla="*/ 77642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458" h="491206">
                  <a:moveTo>
                    <a:pt x="350183" y="77642"/>
                  </a:moveTo>
                  <a:lnTo>
                    <a:pt x="12676" y="491207"/>
                  </a:lnTo>
                  <a:lnTo>
                    <a:pt x="0" y="491207"/>
                  </a:lnTo>
                  <a:lnTo>
                    <a:pt x="0" y="0"/>
                  </a:lnTo>
                  <a:lnTo>
                    <a:pt x="36444" y="0"/>
                  </a:lnTo>
                  <a:lnTo>
                    <a:pt x="36444" y="234511"/>
                  </a:lnTo>
                  <a:lnTo>
                    <a:pt x="33275" y="411980"/>
                  </a:lnTo>
                  <a:lnTo>
                    <a:pt x="369197" y="0"/>
                  </a:lnTo>
                  <a:lnTo>
                    <a:pt x="383458" y="0"/>
                  </a:lnTo>
                  <a:lnTo>
                    <a:pt x="383458" y="491207"/>
                  </a:lnTo>
                  <a:lnTo>
                    <a:pt x="347014" y="491207"/>
                  </a:lnTo>
                  <a:lnTo>
                    <a:pt x="347014" y="244019"/>
                  </a:lnTo>
                  <a:lnTo>
                    <a:pt x="350183" y="77642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: фигура 106"/>
            <p:cNvSpPr/>
            <p:nvPr/>
          </p:nvSpPr>
          <p:spPr>
            <a:xfrm>
              <a:off x="4032932" y="-4116887"/>
              <a:ext cx="359689" cy="491206"/>
            </a:xfrm>
            <a:custGeom>
              <a:avLst/>
              <a:gdLst>
                <a:gd name="connsiteX0" fmla="*/ 334337 w 359689"/>
                <a:gd name="connsiteY0" fmla="*/ 129932 h 491206"/>
                <a:gd name="connsiteX1" fmla="*/ 316907 w 359689"/>
                <a:gd name="connsiteY1" fmla="*/ 196483 h 491206"/>
                <a:gd name="connsiteX2" fmla="*/ 263033 w 359689"/>
                <a:gd name="connsiteY2" fmla="*/ 237681 h 491206"/>
                <a:gd name="connsiteX3" fmla="*/ 334337 w 359689"/>
                <a:gd name="connsiteY3" fmla="*/ 280463 h 491206"/>
                <a:gd name="connsiteX4" fmla="*/ 359690 w 359689"/>
                <a:gd name="connsiteY4" fmla="*/ 358105 h 491206"/>
                <a:gd name="connsiteX5" fmla="*/ 316907 w 359689"/>
                <a:gd name="connsiteY5" fmla="*/ 457931 h 491206"/>
                <a:gd name="connsiteX6" fmla="*/ 204405 w 359689"/>
                <a:gd name="connsiteY6" fmla="*/ 491207 h 491206"/>
                <a:gd name="connsiteX7" fmla="*/ 0 w 359689"/>
                <a:gd name="connsiteY7" fmla="*/ 491207 h 491206"/>
                <a:gd name="connsiteX8" fmla="*/ 0 w 359689"/>
                <a:gd name="connsiteY8" fmla="*/ 0 h 491206"/>
                <a:gd name="connsiteX9" fmla="*/ 177468 w 359689"/>
                <a:gd name="connsiteY9" fmla="*/ 0 h 491206"/>
                <a:gd name="connsiteX10" fmla="*/ 291555 w 359689"/>
                <a:gd name="connsiteY10" fmla="*/ 31691 h 491206"/>
                <a:gd name="connsiteX11" fmla="*/ 334337 w 359689"/>
                <a:gd name="connsiteY11" fmla="*/ 129932 h 491206"/>
                <a:gd name="connsiteX12" fmla="*/ 175883 w 359689"/>
                <a:gd name="connsiteY12" fmla="*/ 33275 h 491206"/>
                <a:gd name="connsiteX13" fmla="*/ 33275 w 359689"/>
                <a:gd name="connsiteY13" fmla="*/ 33275 h 491206"/>
                <a:gd name="connsiteX14" fmla="*/ 33275 w 359689"/>
                <a:gd name="connsiteY14" fmla="*/ 225004 h 491206"/>
                <a:gd name="connsiteX15" fmla="*/ 179053 w 359689"/>
                <a:gd name="connsiteY15" fmla="*/ 225004 h 491206"/>
                <a:gd name="connsiteX16" fmla="*/ 301062 w 359689"/>
                <a:gd name="connsiteY16" fmla="*/ 129932 h 491206"/>
                <a:gd name="connsiteX17" fmla="*/ 175883 w 359689"/>
                <a:gd name="connsiteY17" fmla="*/ 33275 h 491206"/>
                <a:gd name="connsiteX18" fmla="*/ 182222 w 359689"/>
                <a:gd name="connsiteY18" fmla="*/ 255110 h 491206"/>
                <a:gd name="connsiteX19" fmla="*/ 33275 w 359689"/>
                <a:gd name="connsiteY19" fmla="*/ 255110 h 491206"/>
                <a:gd name="connsiteX20" fmla="*/ 33275 w 359689"/>
                <a:gd name="connsiteY20" fmla="*/ 459516 h 491206"/>
                <a:gd name="connsiteX21" fmla="*/ 199652 w 359689"/>
                <a:gd name="connsiteY21" fmla="*/ 459516 h 491206"/>
                <a:gd name="connsiteX22" fmla="*/ 288386 w 359689"/>
                <a:gd name="connsiteY22" fmla="*/ 434163 h 491206"/>
                <a:gd name="connsiteX23" fmla="*/ 321661 w 359689"/>
                <a:gd name="connsiteY23" fmla="*/ 356521 h 491206"/>
                <a:gd name="connsiteX24" fmla="*/ 182222 w 359689"/>
                <a:gd name="connsiteY24" fmla="*/ 255110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689" h="491206">
                  <a:moveTo>
                    <a:pt x="334337" y="129932"/>
                  </a:moveTo>
                  <a:cubicBezTo>
                    <a:pt x="334337" y="155285"/>
                    <a:pt x="327999" y="175884"/>
                    <a:pt x="316907" y="196483"/>
                  </a:cubicBezTo>
                  <a:cubicBezTo>
                    <a:pt x="304231" y="215497"/>
                    <a:pt x="286801" y="229758"/>
                    <a:pt x="263033" y="237681"/>
                  </a:cubicBezTo>
                  <a:cubicBezTo>
                    <a:pt x="293139" y="245603"/>
                    <a:pt x="316907" y="259864"/>
                    <a:pt x="334337" y="280463"/>
                  </a:cubicBezTo>
                  <a:cubicBezTo>
                    <a:pt x="351767" y="302647"/>
                    <a:pt x="359690" y="327999"/>
                    <a:pt x="359690" y="358105"/>
                  </a:cubicBezTo>
                  <a:cubicBezTo>
                    <a:pt x="359690" y="402472"/>
                    <a:pt x="345429" y="435748"/>
                    <a:pt x="316907" y="457931"/>
                  </a:cubicBezTo>
                  <a:cubicBezTo>
                    <a:pt x="288386" y="480115"/>
                    <a:pt x="250357" y="491207"/>
                    <a:pt x="204405" y="491207"/>
                  </a:cubicBezTo>
                  <a:lnTo>
                    <a:pt x="0" y="491207"/>
                  </a:lnTo>
                  <a:lnTo>
                    <a:pt x="0" y="0"/>
                  </a:lnTo>
                  <a:lnTo>
                    <a:pt x="177468" y="0"/>
                  </a:lnTo>
                  <a:cubicBezTo>
                    <a:pt x="225004" y="0"/>
                    <a:pt x="263033" y="11092"/>
                    <a:pt x="291555" y="31691"/>
                  </a:cubicBezTo>
                  <a:cubicBezTo>
                    <a:pt x="320076" y="53874"/>
                    <a:pt x="334337" y="87150"/>
                    <a:pt x="334337" y="129932"/>
                  </a:cubicBezTo>
                  <a:close/>
                  <a:moveTo>
                    <a:pt x="175883" y="33275"/>
                  </a:moveTo>
                  <a:lnTo>
                    <a:pt x="33275" y="33275"/>
                  </a:lnTo>
                  <a:lnTo>
                    <a:pt x="33275" y="225004"/>
                  </a:lnTo>
                  <a:lnTo>
                    <a:pt x="179053" y="225004"/>
                  </a:lnTo>
                  <a:cubicBezTo>
                    <a:pt x="259864" y="225004"/>
                    <a:pt x="301062" y="193314"/>
                    <a:pt x="301062" y="129932"/>
                  </a:cubicBezTo>
                  <a:cubicBezTo>
                    <a:pt x="299477" y="64966"/>
                    <a:pt x="258280" y="33275"/>
                    <a:pt x="175883" y="33275"/>
                  </a:cubicBezTo>
                  <a:close/>
                  <a:moveTo>
                    <a:pt x="182222" y="255110"/>
                  </a:moveTo>
                  <a:lnTo>
                    <a:pt x="33275" y="255110"/>
                  </a:lnTo>
                  <a:lnTo>
                    <a:pt x="33275" y="459516"/>
                  </a:lnTo>
                  <a:lnTo>
                    <a:pt x="199652" y="459516"/>
                  </a:lnTo>
                  <a:cubicBezTo>
                    <a:pt x="236096" y="459516"/>
                    <a:pt x="266202" y="451593"/>
                    <a:pt x="288386" y="434163"/>
                  </a:cubicBezTo>
                  <a:cubicBezTo>
                    <a:pt x="310569" y="416733"/>
                    <a:pt x="321661" y="391381"/>
                    <a:pt x="321661" y="356521"/>
                  </a:cubicBezTo>
                  <a:cubicBezTo>
                    <a:pt x="321661" y="289970"/>
                    <a:pt x="274125" y="255110"/>
                    <a:pt x="182222" y="255110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: фигура 107"/>
            <p:cNvSpPr/>
            <p:nvPr/>
          </p:nvSpPr>
          <p:spPr>
            <a:xfrm>
              <a:off x="4549491" y="-4115302"/>
              <a:ext cx="366028" cy="491206"/>
            </a:xfrm>
            <a:custGeom>
              <a:avLst/>
              <a:gdLst>
                <a:gd name="connsiteX0" fmla="*/ 366028 w 366028"/>
                <a:gd name="connsiteY0" fmla="*/ 491206 h 491206"/>
                <a:gd name="connsiteX1" fmla="*/ 329584 w 366028"/>
                <a:gd name="connsiteY1" fmla="*/ 491206 h 491206"/>
                <a:gd name="connsiteX2" fmla="*/ 329584 w 366028"/>
                <a:gd name="connsiteY2" fmla="*/ 250357 h 491206"/>
                <a:gd name="connsiteX3" fmla="*/ 34860 w 366028"/>
                <a:gd name="connsiteY3" fmla="*/ 250357 h 491206"/>
                <a:gd name="connsiteX4" fmla="*/ 34860 w 366028"/>
                <a:gd name="connsiteY4" fmla="*/ 491206 h 491206"/>
                <a:gd name="connsiteX5" fmla="*/ 0 w 366028"/>
                <a:gd name="connsiteY5" fmla="*/ 491206 h 491206"/>
                <a:gd name="connsiteX6" fmla="*/ 0 w 366028"/>
                <a:gd name="connsiteY6" fmla="*/ 0 h 491206"/>
                <a:gd name="connsiteX7" fmla="*/ 34860 w 366028"/>
                <a:gd name="connsiteY7" fmla="*/ 0 h 491206"/>
                <a:gd name="connsiteX8" fmla="*/ 34860 w 366028"/>
                <a:gd name="connsiteY8" fmla="*/ 217082 h 491206"/>
                <a:gd name="connsiteX9" fmla="*/ 329584 w 366028"/>
                <a:gd name="connsiteY9" fmla="*/ 217082 h 491206"/>
                <a:gd name="connsiteX10" fmla="*/ 329584 w 366028"/>
                <a:gd name="connsiteY10" fmla="*/ 0 h 491206"/>
                <a:gd name="connsiteX11" fmla="*/ 366028 w 366028"/>
                <a:gd name="connsiteY11" fmla="*/ 0 h 491206"/>
                <a:gd name="connsiteX12" fmla="*/ 366028 w 366028"/>
                <a:gd name="connsiteY12" fmla="*/ 491206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028" h="491206">
                  <a:moveTo>
                    <a:pt x="366028" y="491206"/>
                  </a:moveTo>
                  <a:lnTo>
                    <a:pt x="329584" y="491206"/>
                  </a:lnTo>
                  <a:lnTo>
                    <a:pt x="329584" y="250357"/>
                  </a:lnTo>
                  <a:lnTo>
                    <a:pt x="34860" y="250357"/>
                  </a:lnTo>
                  <a:lnTo>
                    <a:pt x="34860" y="491206"/>
                  </a:lnTo>
                  <a:lnTo>
                    <a:pt x="0" y="491206"/>
                  </a:lnTo>
                  <a:lnTo>
                    <a:pt x="0" y="0"/>
                  </a:lnTo>
                  <a:lnTo>
                    <a:pt x="34860" y="0"/>
                  </a:lnTo>
                  <a:lnTo>
                    <a:pt x="34860" y="217082"/>
                  </a:lnTo>
                  <a:lnTo>
                    <a:pt x="329584" y="217082"/>
                  </a:lnTo>
                  <a:lnTo>
                    <a:pt x="329584" y="0"/>
                  </a:lnTo>
                  <a:lnTo>
                    <a:pt x="366028" y="0"/>
                  </a:lnTo>
                  <a:lnTo>
                    <a:pt x="366028" y="491206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: фигура 108"/>
            <p:cNvSpPr/>
            <p:nvPr/>
          </p:nvSpPr>
          <p:spPr>
            <a:xfrm>
              <a:off x="5048620" y="-4118471"/>
              <a:ext cx="473776" cy="492791"/>
            </a:xfrm>
            <a:custGeom>
              <a:avLst/>
              <a:gdLst>
                <a:gd name="connsiteX0" fmla="*/ 369197 w 473776"/>
                <a:gd name="connsiteY0" fmla="*/ 351767 h 492791"/>
                <a:gd name="connsiteX1" fmla="*/ 102995 w 473776"/>
                <a:gd name="connsiteY1" fmla="*/ 351767 h 492791"/>
                <a:gd name="connsiteX2" fmla="*/ 36445 w 473776"/>
                <a:gd name="connsiteY2" fmla="*/ 492791 h 492791"/>
                <a:gd name="connsiteX3" fmla="*/ 0 w 473776"/>
                <a:gd name="connsiteY3" fmla="*/ 492791 h 492791"/>
                <a:gd name="connsiteX4" fmla="*/ 0 w 473776"/>
                <a:gd name="connsiteY4" fmla="*/ 488037 h 492791"/>
                <a:gd name="connsiteX5" fmla="*/ 229758 w 473776"/>
                <a:gd name="connsiteY5" fmla="*/ 0 h 492791"/>
                <a:gd name="connsiteX6" fmla="*/ 245603 w 473776"/>
                <a:gd name="connsiteY6" fmla="*/ 0 h 492791"/>
                <a:gd name="connsiteX7" fmla="*/ 473776 w 473776"/>
                <a:gd name="connsiteY7" fmla="*/ 488037 h 492791"/>
                <a:gd name="connsiteX8" fmla="*/ 473776 w 473776"/>
                <a:gd name="connsiteY8" fmla="*/ 492791 h 492791"/>
                <a:gd name="connsiteX9" fmla="*/ 437332 w 473776"/>
                <a:gd name="connsiteY9" fmla="*/ 492791 h 492791"/>
                <a:gd name="connsiteX10" fmla="*/ 369197 w 473776"/>
                <a:gd name="connsiteY10" fmla="*/ 351767 h 492791"/>
                <a:gd name="connsiteX11" fmla="*/ 236096 w 473776"/>
                <a:gd name="connsiteY11" fmla="*/ 63381 h 492791"/>
                <a:gd name="connsiteX12" fmla="*/ 114087 w 473776"/>
                <a:gd name="connsiteY12" fmla="*/ 321661 h 492791"/>
                <a:gd name="connsiteX13" fmla="*/ 356521 w 473776"/>
                <a:gd name="connsiteY13" fmla="*/ 321661 h 492791"/>
                <a:gd name="connsiteX14" fmla="*/ 236096 w 473776"/>
                <a:gd name="connsiteY14" fmla="*/ 63381 h 49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776" h="492791">
                  <a:moveTo>
                    <a:pt x="369197" y="351767"/>
                  </a:moveTo>
                  <a:lnTo>
                    <a:pt x="102995" y="351767"/>
                  </a:lnTo>
                  <a:lnTo>
                    <a:pt x="36445" y="492791"/>
                  </a:lnTo>
                  <a:lnTo>
                    <a:pt x="0" y="492791"/>
                  </a:lnTo>
                  <a:lnTo>
                    <a:pt x="0" y="488037"/>
                  </a:lnTo>
                  <a:lnTo>
                    <a:pt x="229758" y="0"/>
                  </a:lnTo>
                  <a:lnTo>
                    <a:pt x="245603" y="0"/>
                  </a:lnTo>
                  <a:lnTo>
                    <a:pt x="473776" y="488037"/>
                  </a:lnTo>
                  <a:lnTo>
                    <a:pt x="473776" y="492791"/>
                  </a:lnTo>
                  <a:lnTo>
                    <a:pt x="437332" y="492791"/>
                  </a:lnTo>
                  <a:lnTo>
                    <a:pt x="369197" y="351767"/>
                  </a:lnTo>
                  <a:close/>
                  <a:moveTo>
                    <a:pt x="236096" y="63381"/>
                  </a:moveTo>
                  <a:lnTo>
                    <a:pt x="114087" y="321661"/>
                  </a:lnTo>
                  <a:lnTo>
                    <a:pt x="356521" y="321661"/>
                  </a:lnTo>
                  <a:lnTo>
                    <a:pt x="236096" y="63381"/>
                  </a:ln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: фигура 109"/>
            <p:cNvSpPr/>
            <p:nvPr/>
          </p:nvSpPr>
          <p:spPr>
            <a:xfrm>
              <a:off x="5609546" y="-4116887"/>
              <a:ext cx="373950" cy="491206"/>
            </a:xfrm>
            <a:custGeom>
              <a:avLst/>
              <a:gdLst>
                <a:gd name="connsiteX0" fmla="*/ 0 w 373950"/>
                <a:gd name="connsiteY0" fmla="*/ 486453 h 491206"/>
                <a:gd name="connsiteX1" fmla="*/ 153700 w 373950"/>
                <a:gd name="connsiteY1" fmla="*/ 299477 h 491206"/>
                <a:gd name="connsiteX2" fmla="*/ 58628 w 373950"/>
                <a:gd name="connsiteY2" fmla="*/ 251941 h 491206"/>
                <a:gd name="connsiteX3" fmla="*/ 22184 w 373950"/>
                <a:gd name="connsiteY3" fmla="*/ 153700 h 491206"/>
                <a:gd name="connsiteX4" fmla="*/ 68135 w 373950"/>
                <a:gd name="connsiteY4" fmla="*/ 42783 h 491206"/>
                <a:gd name="connsiteX5" fmla="*/ 185391 w 373950"/>
                <a:gd name="connsiteY5" fmla="*/ 0 h 491206"/>
                <a:gd name="connsiteX6" fmla="*/ 373951 w 373950"/>
                <a:gd name="connsiteY6" fmla="*/ 0 h 491206"/>
                <a:gd name="connsiteX7" fmla="*/ 373951 w 373950"/>
                <a:gd name="connsiteY7" fmla="*/ 491207 h 491206"/>
                <a:gd name="connsiteX8" fmla="*/ 339091 w 373950"/>
                <a:gd name="connsiteY8" fmla="*/ 491207 h 491206"/>
                <a:gd name="connsiteX9" fmla="*/ 339091 w 373950"/>
                <a:gd name="connsiteY9" fmla="*/ 302647 h 491206"/>
                <a:gd name="connsiteX10" fmla="*/ 190144 w 373950"/>
                <a:gd name="connsiteY10" fmla="*/ 302647 h 491206"/>
                <a:gd name="connsiteX11" fmla="*/ 39613 w 373950"/>
                <a:gd name="connsiteY11" fmla="*/ 491207 h 491206"/>
                <a:gd name="connsiteX12" fmla="*/ 0 w 373950"/>
                <a:gd name="connsiteY12" fmla="*/ 491207 h 491206"/>
                <a:gd name="connsiteX13" fmla="*/ 0 w 373950"/>
                <a:gd name="connsiteY13" fmla="*/ 486453 h 491206"/>
                <a:gd name="connsiteX14" fmla="*/ 185391 w 373950"/>
                <a:gd name="connsiteY14" fmla="*/ 274125 h 491206"/>
                <a:gd name="connsiteX15" fmla="*/ 339091 w 373950"/>
                <a:gd name="connsiteY15" fmla="*/ 274125 h 491206"/>
                <a:gd name="connsiteX16" fmla="*/ 339091 w 373950"/>
                <a:gd name="connsiteY16" fmla="*/ 33275 h 491206"/>
                <a:gd name="connsiteX17" fmla="*/ 185391 w 373950"/>
                <a:gd name="connsiteY17" fmla="*/ 33275 h 491206"/>
                <a:gd name="connsiteX18" fmla="*/ 91903 w 373950"/>
                <a:gd name="connsiteY18" fmla="*/ 66551 h 491206"/>
                <a:gd name="connsiteX19" fmla="*/ 55459 w 373950"/>
                <a:gd name="connsiteY19" fmla="*/ 153700 h 491206"/>
                <a:gd name="connsiteX20" fmla="*/ 91903 w 373950"/>
                <a:gd name="connsiteY20" fmla="*/ 240850 h 491206"/>
                <a:gd name="connsiteX21" fmla="*/ 185391 w 373950"/>
                <a:gd name="connsiteY21" fmla="*/ 274125 h 49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3950" h="491206">
                  <a:moveTo>
                    <a:pt x="0" y="486453"/>
                  </a:moveTo>
                  <a:lnTo>
                    <a:pt x="153700" y="299477"/>
                  </a:lnTo>
                  <a:cubicBezTo>
                    <a:pt x="115671" y="293139"/>
                    <a:pt x="82396" y="278878"/>
                    <a:pt x="58628" y="251941"/>
                  </a:cubicBezTo>
                  <a:cubicBezTo>
                    <a:pt x="33275" y="226589"/>
                    <a:pt x="22184" y="193314"/>
                    <a:pt x="22184" y="153700"/>
                  </a:cubicBezTo>
                  <a:cubicBezTo>
                    <a:pt x="22184" y="107748"/>
                    <a:pt x="38029" y="71304"/>
                    <a:pt x="68135" y="42783"/>
                  </a:cubicBezTo>
                  <a:cubicBezTo>
                    <a:pt x="98241" y="14261"/>
                    <a:pt x="137855" y="0"/>
                    <a:pt x="185391" y="0"/>
                  </a:cubicBezTo>
                  <a:lnTo>
                    <a:pt x="373951" y="0"/>
                  </a:lnTo>
                  <a:lnTo>
                    <a:pt x="373951" y="491207"/>
                  </a:lnTo>
                  <a:lnTo>
                    <a:pt x="339091" y="491207"/>
                  </a:lnTo>
                  <a:lnTo>
                    <a:pt x="339091" y="302647"/>
                  </a:lnTo>
                  <a:lnTo>
                    <a:pt x="190144" y="302647"/>
                  </a:lnTo>
                  <a:lnTo>
                    <a:pt x="39613" y="491207"/>
                  </a:lnTo>
                  <a:lnTo>
                    <a:pt x="0" y="491207"/>
                  </a:lnTo>
                  <a:lnTo>
                    <a:pt x="0" y="486453"/>
                  </a:lnTo>
                  <a:close/>
                  <a:moveTo>
                    <a:pt x="185391" y="274125"/>
                  </a:moveTo>
                  <a:lnTo>
                    <a:pt x="339091" y="274125"/>
                  </a:lnTo>
                  <a:lnTo>
                    <a:pt x="339091" y="33275"/>
                  </a:lnTo>
                  <a:lnTo>
                    <a:pt x="185391" y="33275"/>
                  </a:lnTo>
                  <a:cubicBezTo>
                    <a:pt x="147362" y="33275"/>
                    <a:pt x="117256" y="44367"/>
                    <a:pt x="91903" y="66551"/>
                  </a:cubicBezTo>
                  <a:cubicBezTo>
                    <a:pt x="66551" y="88734"/>
                    <a:pt x="55459" y="117256"/>
                    <a:pt x="55459" y="153700"/>
                  </a:cubicBezTo>
                  <a:cubicBezTo>
                    <a:pt x="55459" y="190145"/>
                    <a:pt x="68135" y="218666"/>
                    <a:pt x="91903" y="240850"/>
                  </a:cubicBezTo>
                  <a:cubicBezTo>
                    <a:pt x="117256" y="263033"/>
                    <a:pt x="148947" y="274125"/>
                    <a:pt x="185391" y="274125"/>
                  </a:cubicBezTo>
                  <a:close/>
                </a:path>
              </a:pathLst>
            </a:custGeom>
            <a:solidFill>
              <a:srgbClr val="FFFFFF"/>
            </a:solidFill>
            <a:ln w="158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Intro Light (Заголовки)"/>
          <a:ea typeface="Helvetica" panose="00000500000000000000" pitchFamily="50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Helvetica" panose="00000500000000000000" pitchFamily="50" charset="0"/>
          <a:ea typeface="Helvetica" panose="00000500000000000000" pitchFamily="50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129" y="3708549"/>
            <a:ext cx="5197430" cy="1325563"/>
          </a:xfrm>
        </p:spPr>
        <p:txBody>
          <a:bodyPr>
            <a:normAutofit fontScale="90000"/>
          </a:bodyPr>
          <a:lstStyle/>
          <a:p>
            <a:br>
              <a:rPr lang="ru-RU" sz="1800" b="1" dirty="0">
                <a:solidFill>
                  <a:srgbClr val="000000"/>
                </a:solidFill>
                <a:effectLst/>
                <a:latin typeface="Intro Bold"/>
              </a:rPr>
            </a:br>
            <a:br>
              <a:rPr lang="ru-RU" sz="1800" b="1" dirty="0">
                <a:solidFill>
                  <a:srgbClr val="000000"/>
                </a:solidFill>
                <a:effectLst/>
                <a:latin typeface="Intro Bold"/>
              </a:rPr>
            </a:br>
            <a:r>
              <a:rPr lang="ru-RU" sz="3600" b="1" dirty="0">
                <a:effectLst/>
                <a:latin typeface="Intro Light"/>
              </a:rPr>
              <a:t>«Педагог-навигатор: роль учителя в проекте «Билет в будущее» </a:t>
            </a:r>
            <a:br>
              <a:rPr lang="ru-RU" sz="3600" dirty="0">
                <a:latin typeface="Intro Light"/>
              </a:rPr>
            </a:br>
            <a:endParaRPr lang="ru-RU" sz="3600" dirty="0">
              <a:latin typeface="Intro Ligh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899040" y="5323053"/>
            <a:ext cx="5196960" cy="380110"/>
          </a:xfrm>
        </p:spPr>
        <p:txBody>
          <a:bodyPr>
            <a:noAutofit/>
          </a:bodyPr>
          <a:lstStyle/>
          <a:p>
            <a:r>
              <a:rPr lang="ru-RU" sz="1600" b="1" dirty="0" err="1">
                <a:effectLst/>
                <a:latin typeface="Intro Light"/>
              </a:rPr>
              <a:t>Л.Осечкина</a:t>
            </a:r>
            <a:r>
              <a:rPr lang="ru-RU" sz="1600" b="1" dirty="0">
                <a:effectLst/>
                <a:latin typeface="Intro Light"/>
              </a:rPr>
              <a:t>, </a:t>
            </a:r>
            <a:r>
              <a:rPr lang="ru-RU" sz="1600" b="1" dirty="0" err="1">
                <a:effectLst/>
                <a:latin typeface="Intro Light"/>
              </a:rPr>
              <a:t>к.п.н</a:t>
            </a:r>
            <a:r>
              <a:rPr lang="ru-RU" sz="1600" b="1" dirty="0">
                <a:effectLst/>
                <a:latin typeface="Intro Light"/>
              </a:rPr>
              <a:t>., доцент, директор центра управления образовательными системами МГОУ</a:t>
            </a:r>
            <a:endParaRPr lang="ru-RU" sz="1600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31" y="0"/>
            <a:ext cx="59117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charset="0"/>
                <a:ea typeface="Times New Roman" charset="0"/>
                <a:cs typeface="Times New Roman" charset="0"/>
              </a:rPr>
              <a:t>Или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2677986"/>
            <a:ext cx="105003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цель и главное воспитательное средство.</a:t>
            </a:r>
          </a:p>
          <a:p>
            <a:pPr lvl="0" indent="457200"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Ориентированное на постоянное, скрупулёзное предъявление требований, на воспитание послушания. </a:t>
            </a:r>
          </a:p>
        </p:txBody>
      </p:sp>
    </p:spTree>
    <p:extLst>
      <p:ext uri="{BB962C8B-B14F-4D97-AF65-F5344CB8AC3E}">
        <p14:creationId xmlns:p14="http://schemas.microsoft.com/office/powerpoint/2010/main" val="90157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Целевые ориентиры педагога могут быть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3252145"/>
            <a:ext cx="105003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Как </a:t>
            </a:r>
            <a:r>
              <a:rPr lang="ru-RU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гуманными,</a:t>
            </a:r>
            <a:r>
              <a:rPr lang="ru-RU" sz="36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так и  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антигуманными</a:t>
            </a:r>
          </a:p>
        </p:txBody>
      </p:sp>
    </p:spTree>
    <p:extLst>
      <p:ext uri="{BB962C8B-B14F-4D97-AF65-F5344CB8AC3E}">
        <p14:creationId xmlns:p14="http://schemas.microsoft.com/office/powerpoint/2010/main" val="521797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rmAutofit/>
          </a:bodyPr>
          <a:lstStyle/>
          <a:p>
            <a:r>
              <a:rPr lang="ru-RU" sz="6000" dirty="0"/>
              <a:t> </a:t>
            </a:r>
            <a:r>
              <a:rPr lang="ru-RU" sz="6000" b="1" dirty="0">
                <a:latin typeface="Times New Roman" charset="0"/>
                <a:ea typeface="Times New Roman" charset="0"/>
                <a:cs typeface="Times New Roman" charset="0"/>
              </a:rPr>
              <a:t>Учитель для ребенка 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2472475"/>
            <a:ext cx="105003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343434"/>
                </a:solidFill>
                <a:latin typeface="Times New Roman" charset="0"/>
                <a:ea typeface="Times New Roman" charset="0"/>
                <a:cs typeface="Times New Roman" charset="0"/>
              </a:rPr>
              <a:t>доброжелательный и понимающий;</a:t>
            </a:r>
          </a:p>
          <a:p>
            <a:pPr indent="4572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343434"/>
                </a:solidFill>
                <a:latin typeface="Times New Roman" charset="0"/>
                <a:ea typeface="Times New Roman" charset="0"/>
                <a:cs typeface="Times New Roman" charset="0"/>
              </a:rPr>
              <a:t>терпеливый и спокойный;</a:t>
            </a:r>
          </a:p>
          <a:p>
            <a:pPr indent="4572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343434"/>
                </a:solidFill>
                <a:latin typeface="Times New Roman" charset="0"/>
                <a:ea typeface="Times New Roman" charset="0"/>
                <a:cs typeface="Times New Roman" charset="0"/>
              </a:rPr>
              <a:t>веселый, с хорошим чувством юмора;</a:t>
            </a:r>
          </a:p>
          <a:p>
            <a:pPr indent="4572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343434"/>
                </a:solidFill>
                <a:latin typeface="Times New Roman" charset="0"/>
                <a:ea typeface="Times New Roman" charset="0"/>
                <a:cs typeface="Times New Roman" charset="0"/>
              </a:rPr>
              <a:t>считается с мнением учеников;</a:t>
            </a:r>
          </a:p>
          <a:p>
            <a:pPr indent="4572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343434"/>
                </a:solidFill>
                <a:latin typeface="Times New Roman" charset="0"/>
                <a:ea typeface="Times New Roman" charset="0"/>
                <a:cs typeface="Times New Roman" charset="0"/>
              </a:rPr>
              <a:t>может найти с ними общий язык;</a:t>
            </a:r>
          </a:p>
          <a:p>
            <a:pPr indent="4572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343434"/>
                </a:solidFill>
                <a:latin typeface="Times New Roman" charset="0"/>
                <a:ea typeface="Times New Roman" charset="0"/>
                <a:cs typeface="Times New Roman" charset="0"/>
              </a:rPr>
              <a:t>строгий и требовательный, следит за дисциплиной;</a:t>
            </a:r>
          </a:p>
        </p:txBody>
      </p:sp>
    </p:spTree>
    <p:extLst>
      <p:ext uri="{BB962C8B-B14F-4D97-AF65-F5344CB8AC3E}">
        <p14:creationId xmlns:p14="http://schemas.microsoft.com/office/powerpoint/2010/main" val="170263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rmAutofit/>
          </a:bodyPr>
          <a:lstStyle/>
          <a:p>
            <a:r>
              <a:rPr lang="ru-RU" sz="6000" dirty="0"/>
              <a:t> </a:t>
            </a:r>
            <a:r>
              <a:rPr lang="ru-RU" sz="6000" b="1" dirty="0">
                <a:latin typeface="Times New Roman" charset="0"/>
                <a:ea typeface="Times New Roman" charset="0"/>
                <a:cs typeface="Times New Roman" charset="0"/>
              </a:rPr>
              <a:t>Учитель для ребенка 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4030" y="2086928"/>
            <a:ext cx="111143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343434"/>
                </a:solidFill>
                <a:latin typeface="Times New Roman" charset="0"/>
                <a:ea typeface="Times New Roman" charset="0"/>
                <a:cs typeface="Times New Roman" charset="0"/>
              </a:rPr>
              <a:t>отлично знает свой предмет и обладает широким кругозором;</a:t>
            </a:r>
          </a:p>
          <a:p>
            <a:pPr indent="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343434"/>
                </a:solidFill>
                <a:latin typeface="Times New Roman" charset="0"/>
                <a:ea typeface="Times New Roman" charset="0"/>
                <a:cs typeface="Times New Roman" charset="0"/>
              </a:rPr>
              <a:t>интересно ведет урок и понятным языком объясняет материал;</a:t>
            </a:r>
          </a:p>
          <a:p>
            <a:pPr indent="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343434"/>
                </a:solidFill>
                <a:latin typeface="Times New Roman" charset="0"/>
                <a:ea typeface="Times New Roman" charset="0"/>
                <a:cs typeface="Times New Roman" charset="0"/>
              </a:rPr>
              <a:t>гибкий, использует индивидуальный подход к каждому ученику;</a:t>
            </a:r>
          </a:p>
          <a:p>
            <a:pPr indent="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343434"/>
                </a:solidFill>
                <a:latin typeface="Times New Roman" charset="0"/>
                <a:ea typeface="Times New Roman" charset="0"/>
                <a:cs typeface="Times New Roman" charset="0"/>
              </a:rPr>
              <a:t>ровно относится ко всем детям и беспристрастно ставит оценки;</a:t>
            </a:r>
          </a:p>
          <a:p>
            <a:pPr indent="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343434"/>
                </a:solidFill>
                <a:latin typeface="Times New Roman" charset="0"/>
                <a:ea typeface="Times New Roman" charset="0"/>
                <a:cs typeface="Times New Roman" charset="0"/>
              </a:rPr>
              <a:t>хорошо выглядит и во всем идет в ногу со временем.</a:t>
            </a:r>
          </a:p>
        </p:txBody>
      </p:sp>
    </p:spTree>
    <p:extLst>
      <p:ext uri="{BB962C8B-B14F-4D97-AF65-F5344CB8AC3E}">
        <p14:creationId xmlns:p14="http://schemas.microsoft.com/office/powerpoint/2010/main" val="142673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5 проблем, с которыми сталкиваются современные школьники при выборе профессии</a:t>
            </a:r>
            <a:endParaRPr lang="ru-RU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772" y="2478814"/>
            <a:ext cx="110054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dirty="0">
                <a:latin typeface="Graphik Semibold"/>
              </a:rPr>
              <a:t>1. </a:t>
            </a:r>
            <a:r>
              <a:rPr lang="ru-RU" sz="3600" b="1" dirty="0">
                <a:latin typeface="Graphik Semibold"/>
              </a:rPr>
              <a:t>Неосознанная некомпетентность</a:t>
            </a:r>
          </a:p>
          <a:p>
            <a:pPr marL="571500" indent="457200" algn="just">
              <a:buFont typeface="Arial" charset="0"/>
              <a:buChar char="•"/>
            </a:pPr>
            <a:r>
              <a:rPr lang="ru-RU" sz="3600" dirty="0">
                <a:latin typeface="Stag Medium"/>
              </a:rPr>
              <a:t>Старшеклассники относятся к работе как к обязанности. Раз ее нельзя избежать, то пусть она хотя бы не слишком тяготит. Современные школьники не считают карьеру той сферой, где они могут реализовать свои личностные качества.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749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2. Вера в то, что в интернете можно заработать, не прилагая усилий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3028" y="3143795"/>
            <a:ext cx="110773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571500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Примером служит самый успешный на </a:t>
            </a:r>
            <a:r>
              <a:rPr lang="ru-RU" sz="3600" dirty="0" err="1">
                <a:latin typeface="Times New Roman" charset="0"/>
                <a:ea typeface="Times New Roman" charset="0"/>
                <a:cs typeface="Times New Roman" charset="0"/>
              </a:rPr>
              <a:t>YouTube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3600" dirty="0" err="1">
                <a:latin typeface="Times New Roman" charset="0"/>
                <a:ea typeface="Times New Roman" charset="0"/>
                <a:cs typeface="Times New Roman" charset="0"/>
              </a:rPr>
              <a:t>блогер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3600" dirty="0" err="1">
                <a:latin typeface="Times New Roman" charset="0"/>
                <a:ea typeface="Times New Roman" charset="0"/>
                <a:cs typeface="Times New Roman" charset="0"/>
              </a:rPr>
              <a:t>PewDiePie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(Феликс </a:t>
            </a:r>
            <a:r>
              <a:rPr lang="ru-RU" sz="3600" dirty="0" err="1">
                <a:latin typeface="Times New Roman" charset="0"/>
                <a:ea typeface="Times New Roman" charset="0"/>
                <a:cs typeface="Times New Roman" charset="0"/>
              </a:rPr>
              <a:t>Чельберг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), который из-за миллионного заработка в интернете бросил учебу.</a:t>
            </a:r>
          </a:p>
        </p:txBody>
      </p:sp>
    </p:spTree>
    <p:extLst>
      <p:ext uri="{BB962C8B-B14F-4D97-AF65-F5344CB8AC3E}">
        <p14:creationId xmlns:p14="http://schemas.microsoft.com/office/powerpoint/2010/main" val="691507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333333"/>
                </a:solidFill>
                <a:latin typeface="Graphik Semibold"/>
              </a:rPr>
              <a:t>3. Низкая информированность</a:t>
            </a:r>
            <a:endParaRPr lang="ru-RU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257" y="2534194"/>
            <a:ext cx="110773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571500" algn="just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Современные дети получают в школе мало информации о профессиях, однако, согласно результатам исследования ВШЭ, живо интересуются работой близких и знакомых. Мало кому все равно, кем быть. Почти у всех есть явные пристрастия.</a:t>
            </a:r>
          </a:p>
        </p:txBody>
      </p:sp>
    </p:spTree>
    <p:extLst>
      <p:ext uri="{BB962C8B-B14F-4D97-AF65-F5344CB8AC3E}">
        <p14:creationId xmlns:p14="http://schemas.microsoft.com/office/powerpoint/2010/main" val="76124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4. </a:t>
            </a:r>
            <a:r>
              <a:rPr lang="ru-RU" b="1" dirty="0" err="1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Агентность</a:t>
            </a:r>
            <a:r>
              <a:rPr lang="ru-RU" b="1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, или подверженность влиянию среды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657" y="2614191"/>
            <a:ext cx="109249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algn="just">
              <a:buFont typeface="Arial" charset="0"/>
              <a:buChar char="•"/>
            </a:pPr>
            <a:r>
              <a:rPr lang="ru-RU" sz="3200" dirty="0">
                <a:solidFill>
                  <a:srgbClr val="333333"/>
                </a:solidFill>
                <a:latin typeface="Graphik Regular"/>
              </a:rPr>
              <a:t>Дети становятся заложниками представлений родителей и ближайшего окружения о правильном выборе профессии и получении высшего образования. Все сталкивались с ситуацией, когда мама знает лучше, на кого пойти учиться, папа уверен, что настоящий мужчина – только тот, что служил в армии, а друзья зовут в свое училище – ведь одному как-то страшно.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6208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956930"/>
            <a:ext cx="10347250" cy="95987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Graphik Semibold"/>
              </a:rPr>
              <a:t>5. Необходимость выйти на работу или отсутствие </a:t>
            </a:r>
            <a:br>
              <a:rPr lang="ru-RU" sz="3200" b="1" dirty="0">
                <a:solidFill>
                  <a:srgbClr val="333333"/>
                </a:solidFill>
                <a:latin typeface="Graphik Semibold"/>
              </a:rPr>
            </a:br>
            <a:r>
              <a:rPr lang="ru-RU" sz="3200" b="1" dirty="0">
                <a:solidFill>
                  <a:srgbClr val="333333"/>
                </a:solidFill>
                <a:latin typeface="Graphik Semibold"/>
              </a:rPr>
              <a:t>денег для получения желаемой профессии</a:t>
            </a:r>
            <a:endParaRPr lang="ru-RU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004" y="2425337"/>
            <a:ext cx="112129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algn="just">
              <a:buFont typeface="Arial" charset="0"/>
              <a:buChar char="•"/>
            </a:pPr>
            <a:r>
              <a:rPr lang="ru-RU" sz="3200" dirty="0">
                <a:solidFill>
                  <a:srgbClr val="333333"/>
                </a:solidFill>
                <a:latin typeface="Graphik Regular"/>
              </a:rPr>
              <a:t>Многие уже в школе поняли, кем хотят работать. Но что делать, если получить специальность, о которой мечтаешь, невозможно в существующих обстоятельствах? Кому-то мешают недостаточно высокие оценки, кто-то вынужден работать уже после девятого класса. Не у всех есть возможность оплатить учебу. Такие выпускники стараются попасть в колледж, где можно совмещать работу и занятия.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427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Autofit/>
          </a:bodyPr>
          <a:lstStyle/>
          <a:p>
            <a:r>
              <a:rPr lang="ru-RU" sz="4000" b="1" cap="all" dirty="0">
                <a:solidFill>
                  <a:srgbClr val="222222"/>
                </a:solidFill>
                <a:latin typeface="Poppins"/>
              </a:rPr>
              <a:t>ПОТЕРЯННОЕ ПОКОЛЕНИЕ: В КАТЕГОРИИ «НИ-НИ»</a:t>
            </a:r>
            <a:endParaRPr lang="ru-RU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943" y="2763047"/>
            <a:ext cx="111426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571500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Молодежь нового времени. В каждой стране их называют по-разному — «NEET», «Ni-Ni». В России это поколение «Ни-ни».</a:t>
            </a:r>
            <a:b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Они нигде не учатся и не работают.</a:t>
            </a:r>
          </a:p>
        </p:txBody>
      </p:sp>
    </p:spTree>
    <p:extLst>
      <p:ext uri="{BB962C8B-B14F-4D97-AF65-F5344CB8AC3E}">
        <p14:creationId xmlns:p14="http://schemas.microsoft.com/office/powerpoint/2010/main" val="85228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charset="0"/>
                <a:ea typeface="Times New Roman" charset="0"/>
                <a:cs typeface="Times New Roman" charset="0"/>
              </a:rPr>
              <a:t>Почему?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2614192"/>
            <a:ext cx="105003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571500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Профессиональное самоопределение является одной из приоритетных и стержневых проблем организации воспитательной работы в образовательных организациях.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935665"/>
            <a:ext cx="9220200" cy="1151263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charset="0"/>
                <a:ea typeface="Times New Roman" charset="0"/>
                <a:cs typeface="Times New Roman" charset="0"/>
              </a:rPr>
              <a:t>Причины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571" y="3020760"/>
            <a:ext cx="11011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571500" algn="just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Первая — неопределенность настоящего и будущего. Уже со школы огромное количество посылов о том, что многое из того, что они изучали, им не пригодится.</a:t>
            </a:r>
          </a:p>
        </p:txBody>
      </p:sp>
    </p:spTree>
    <p:extLst>
      <p:ext uri="{BB962C8B-B14F-4D97-AF65-F5344CB8AC3E}">
        <p14:creationId xmlns:p14="http://schemas.microsoft.com/office/powerpoint/2010/main" val="1489465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1" y="2490965"/>
            <a:ext cx="105003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Появилось много новых специальностей, но по ним пока нет достаточного количества разъяснений и обучающих программ. Сложно подросткам, которые выбирают профессию. Здесь основная проблема в том, что нужно рассказывать об </a:t>
            </a:r>
            <a:r>
              <a:rPr lang="ru-RU" sz="3600" dirty="0" err="1">
                <a:latin typeface="Times New Roman" charset="0"/>
                <a:ea typeface="Times New Roman" charset="0"/>
                <a:cs typeface="Times New Roman" charset="0"/>
              </a:rPr>
              <a:t>осовременивании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старых профессий и о новых, но более детально.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1" y="765544"/>
            <a:ext cx="9220200" cy="1151263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Merriweather"/>
              </a:rPr>
              <a:t>Вторая — неясность картины профессий современного мира</a:t>
            </a:r>
            <a:endParaRPr lang="ru-RU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18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063256"/>
            <a:ext cx="9220200" cy="1023672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Times New Roman" charset="0"/>
                <a:ea typeface="Times New Roman" charset="0"/>
                <a:cs typeface="Times New Roman" charset="0"/>
              </a:rPr>
              <a:t>Третья — страх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2550397"/>
            <a:ext cx="105003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Например, любят рассуждать о том, как страшно будет жить в новом роботизированном мире. Тут важно давать взгляд с разных сторон: помимо рисков, показывать, формировать больше сценариев для понимания, что я могу сделать в новых условиях, как мне надо к этому подготовиться.</a:t>
            </a:r>
          </a:p>
        </p:txBody>
      </p:sp>
    </p:spTree>
    <p:extLst>
      <p:ext uri="{BB962C8B-B14F-4D97-AF65-F5344CB8AC3E}">
        <p14:creationId xmlns:p14="http://schemas.microsoft.com/office/powerpoint/2010/main" val="1891535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030" y="2486601"/>
            <a:ext cx="110342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571500" algn="just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Для сегодняшней молодежи принцип «одна жизнь — одна работа» уже не действует.</a:t>
            </a:r>
          </a:p>
          <a:p>
            <a:pPr marL="571500" indent="571500" algn="just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3600" b="1" dirty="0" err="1">
                <a:latin typeface="Times New Roman" charset="0"/>
                <a:ea typeface="Times New Roman" charset="0"/>
                <a:cs typeface="Times New Roman" charset="0"/>
              </a:rPr>
              <a:t>Мультикарьера</a:t>
            </a: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— это современная реальность.</a:t>
            </a:r>
          </a:p>
          <a:p>
            <a:pPr marL="571500" indent="571500" algn="just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Более гибкая система подготовки — </a:t>
            </a:r>
            <a:r>
              <a:rPr lang="ru-RU" sz="3600" b="1" dirty="0" err="1">
                <a:latin typeface="Times New Roman" charset="0"/>
                <a:ea typeface="Times New Roman" charset="0"/>
                <a:cs typeface="Times New Roman" charset="0"/>
              </a:rPr>
              <a:t>профнавигация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, которая показывает подростку разные пути, исходя из его природных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1481381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YS Text Optional"/>
              </a:rPr>
              <a:t>Как меняются профессиональные роли учителя?</a:t>
            </a:r>
            <a:endParaRPr lang="ru-RU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2465336"/>
            <a:ext cx="105003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Font typeface="Arial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Учитель — навигатор в мире информации о профессии, способный помочь в выборе наиболее достоверного источника, вычленить из бушующего потока информации самые ценные сведения и превратить их в личностные знания ученика и возможность построения карьеры.</a:t>
            </a:r>
          </a:p>
        </p:txBody>
      </p:sp>
    </p:spTree>
    <p:extLst>
      <p:ext uri="{BB962C8B-B14F-4D97-AF65-F5344CB8AC3E}">
        <p14:creationId xmlns:p14="http://schemas.microsoft.com/office/powerpoint/2010/main" val="1960236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Новые задачи</a:t>
            </a:r>
            <a:endParaRPr lang="ru-RU" sz="5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1" y="2664823"/>
            <a:ext cx="11186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571500" algn="just">
              <a:buFont typeface="Arial" charset="0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помогать ученику находить свои преимущества и слабые стороны,</a:t>
            </a:r>
          </a:p>
          <a:p>
            <a:pPr marL="571500" indent="571500" algn="just">
              <a:buFont typeface="Arial" charset="0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рассказывать про неизвестное, </a:t>
            </a:r>
          </a:p>
          <a:p>
            <a:pPr marL="571500" indent="571500" algn="just">
              <a:buFont typeface="Arial" charset="0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создавать образовательную среду, которая позволит ученикам раскрывать свой потенциал.</a:t>
            </a: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03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715" y="2763048"/>
            <a:ext cx="111208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571500" algn="just">
              <a:buFont typeface="Arial" charset="0"/>
              <a:buChar char="•"/>
            </a:pPr>
            <a:r>
              <a:rPr lang="ru-RU" sz="3600" dirty="0">
                <a:solidFill>
                  <a:srgbClr val="111111"/>
                </a:solidFill>
                <a:latin typeface="Times New Roman" charset="0"/>
                <a:ea typeface="Times New Roman" charset="0"/>
                <a:cs typeface="Times New Roman" charset="0"/>
              </a:rPr>
              <a:t>Сегодня образование должно готовить </a:t>
            </a:r>
            <a:r>
              <a:rPr lang="ru-RU" sz="3600" b="1" dirty="0">
                <a:solidFill>
                  <a:srgbClr val="111111"/>
                </a:solidFill>
                <a:latin typeface="Times New Roman" charset="0"/>
                <a:ea typeface="Times New Roman" charset="0"/>
                <a:cs typeface="Times New Roman" charset="0"/>
              </a:rPr>
              <a:t>универсалов.</a:t>
            </a:r>
            <a:r>
              <a:rPr lang="ru-RU" sz="3600" dirty="0">
                <a:solidFill>
                  <a:srgbClr val="111111"/>
                </a:solidFill>
                <a:latin typeface="Times New Roman" charset="0"/>
                <a:ea typeface="Times New Roman" charset="0"/>
                <a:cs typeface="Times New Roman" charset="0"/>
              </a:rPr>
              <a:t> По сути дела, мы готовимся к миру, где базовое умение — видеть общую картину, понимать ее неопределенность и не бежать от нее.</a:t>
            </a:r>
          </a:p>
        </p:txBody>
      </p:sp>
    </p:spTree>
    <p:extLst>
      <p:ext uri="{BB962C8B-B14F-4D97-AF65-F5344CB8AC3E}">
        <p14:creationId xmlns:p14="http://schemas.microsoft.com/office/powerpoint/2010/main" val="1283955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041991"/>
            <a:ext cx="9220200" cy="1044937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charset="0"/>
                <a:ea typeface="Times New Roman" charset="0"/>
                <a:cs typeface="Times New Roman" charset="0"/>
              </a:rPr>
              <a:t>Основные роли учителя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2792919"/>
            <a:ext cx="105003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ru-RU" sz="3600" dirty="0" err="1">
                <a:latin typeface="Times New Roman" charset="0"/>
                <a:ea typeface="Times New Roman" charset="0"/>
                <a:cs typeface="Times New Roman" charset="0"/>
              </a:rPr>
              <a:t>Мотиватор</a:t>
            </a: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71500" indent="-571500">
              <a:buFont typeface="Arial" charset="0"/>
              <a:buChar char="•"/>
            </a:pP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Навигатор</a:t>
            </a:r>
          </a:p>
          <a:p>
            <a:pPr marL="571500" indent="-571500">
              <a:buFont typeface="Arial" charset="0"/>
              <a:buChar char="•"/>
            </a:pP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Коммуникатор</a:t>
            </a:r>
          </a:p>
        </p:txBody>
      </p:sp>
    </p:spTree>
    <p:extLst>
      <p:ext uri="{BB962C8B-B14F-4D97-AF65-F5344CB8AC3E}">
        <p14:creationId xmlns:p14="http://schemas.microsoft.com/office/powerpoint/2010/main" val="1141904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Факторы, влияющие на действия </a:t>
            </a:r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мотиватора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2" y="3056708"/>
            <a:ext cx="10315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dirty="0">
                <a:solidFill>
                  <a:srgbClr val="000000"/>
                </a:solidFill>
                <a:latin typeface="Times New Roman Cyr"/>
              </a:rPr>
              <a:t>1.</a:t>
            </a:r>
            <a:r>
              <a:rPr lang="ru-RU" sz="3600" b="1" dirty="0">
                <a:solidFill>
                  <a:srgbClr val="000000"/>
                </a:solidFill>
                <a:latin typeface="Times New Roman Cyr"/>
              </a:rPr>
              <a:t> Страх </a:t>
            </a:r>
            <a:r>
              <a:rPr lang="ru-RU" sz="3600" dirty="0">
                <a:solidFill>
                  <a:srgbClr val="000000"/>
                </a:solidFill>
                <a:latin typeface="Times New Roman Cyr"/>
              </a:rPr>
              <a:t>– боязнь за себя, свое здоровье, здоровье и жизнь ближних, свое состояние и т.д.</a:t>
            </a:r>
            <a:endParaRPr lang="ru-RU" sz="3600" dirty="0"/>
          </a:p>
          <a:p>
            <a:pPr indent="457200" algn="just"/>
            <a:r>
              <a:rPr lang="ru-RU" sz="3600" dirty="0">
                <a:solidFill>
                  <a:srgbClr val="000000"/>
                </a:solidFill>
                <a:latin typeface="Times New Roman Cyr"/>
              </a:rPr>
              <a:t>2. </a:t>
            </a:r>
            <a:r>
              <a:rPr lang="ru-RU" sz="3600" b="1" dirty="0">
                <a:solidFill>
                  <a:srgbClr val="000000"/>
                </a:solidFill>
                <a:latin typeface="Times New Roman Cyr"/>
              </a:rPr>
              <a:t>Страсть</a:t>
            </a:r>
            <a:r>
              <a:rPr lang="ru-RU" sz="3600" dirty="0">
                <a:solidFill>
                  <a:srgbClr val="000000"/>
                </a:solidFill>
                <a:latin typeface="Times New Roman Cyr"/>
              </a:rPr>
              <a:t> – желание удовлетворить свою физическую или психическую потребность. </a:t>
            </a:r>
          </a:p>
        </p:txBody>
      </p:sp>
    </p:spTree>
    <p:extLst>
      <p:ext uri="{BB962C8B-B14F-4D97-AF65-F5344CB8AC3E}">
        <p14:creationId xmlns:p14="http://schemas.microsoft.com/office/powerpoint/2010/main" val="906976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Факторы, влияющие на действия </a:t>
            </a:r>
            <a:r>
              <a:rPr lang="ru-RU" b="1" dirty="0" err="1">
                <a:latin typeface="Times New Roman" charset="0"/>
                <a:ea typeface="Times New Roman" charset="0"/>
                <a:cs typeface="Times New Roman" charset="0"/>
              </a:rPr>
              <a:t>мотиватора</a:t>
            </a:r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2751909"/>
            <a:ext cx="105003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dirty="0">
                <a:solidFill>
                  <a:srgbClr val="000000"/>
                </a:solidFill>
                <a:latin typeface="Times New Roman Cyr"/>
              </a:rPr>
              <a:t>3. </a:t>
            </a:r>
            <a:r>
              <a:rPr lang="ru-RU" sz="3600" b="1" dirty="0">
                <a:solidFill>
                  <a:srgbClr val="000000"/>
                </a:solidFill>
                <a:latin typeface="Times New Roman Cyr"/>
              </a:rPr>
              <a:t>Совесть –</a:t>
            </a:r>
            <a:r>
              <a:rPr lang="ru-RU" sz="3600" dirty="0">
                <a:solidFill>
                  <a:srgbClr val="000000"/>
                </a:solidFill>
                <a:latin typeface="Times New Roman Cyr"/>
              </a:rPr>
              <a:t> желание удовлетворить потребности того или иного лица или группы лиц в рамках установленной этой группой морали (комплекса поведения одобряемого этой группой или сообществом)</a:t>
            </a:r>
          </a:p>
        </p:txBody>
      </p:sp>
    </p:spTree>
    <p:extLst>
      <p:ext uri="{BB962C8B-B14F-4D97-AF65-F5344CB8AC3E}">
        <p14:creationId xmlns:p14="http://schemas.microsoft.com/office/powerpoint/2010/main" val="156059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charset="0"/>
                <a:ea typeface="Times New Roman" charset="0"/>
                <a:cs typeface="Times New Roman" charset="0"/>
              </a:rPr>
              <a:t>Почему?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2512422"/>
            <a:ext cx="105003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на  государственном уровне определена необходимость проведения качественной </a:t>
            </a:r>
            <a:r>
              <a:rPr lang="ru-RU" sz="3600" dirty="0" err="1">
                <a:latin typeface="Times New Roman" charset="0"/>
                <a:ea typeface="Times New Roman" charset="0"/>
                <a:cs typeface="Times New Roman" charset="0"/>
              </a:rPr>
              <a:t>профориентационной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работы.</a:t>
            </a:r>
          </a:p>
          <a:p>
            <a:pPr indent="457200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 акцент внимания делается  на необходимости поиска новых решений, практик и методов в сфере профориентации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919881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charset="0"/>
                <a:ea typeface="Times New Roman" charset="0"/>
                <a:cs typeface="Times New Roman" charset="0"/>
              </a:rPr>
              <a:t>Три 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3209108"/>
            <a:ext cx="105003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3600" dirty="0">
                <a:solidFill>
                  <a:srgbClr val="000000"/>
                </a:solidFill>
                <a:latin typeface="Times New Roman Cyr"/>
              </a:rPr>
              <a:t>Являются главными стимуляторами любой деятельности, </a:t>
            </a:r>
            <a:r>
              <a:rPr lang="ru-RU" sz="3600" dirty="0" err="1">
                <a:solidFill>
                  <a:srgbClr val="000000"/>
                </a:solidFill>
                <a:latin typeface="Times New Roman Cyr"/>
              </a:rPr>
              <a:t>преобразуясь</a:t>
            </a:r>
            <a:r>
              <a:rPr lang="ru-RU" sz="3600" dirty="0">
                <a:solidFill>
                  <a:srgbClr val="000000"/>
                </a:solidFill>
                <a:latin typeface="Times New Roman Cyr"/>
              </a:rPr>
              <a:t> в желание, потребность, необходимость и. т. д. </a:t>
            </a:r>
          </a:p>
        </p:txBody>
      </p:sp>
    </p:spTree>
    <p:extLst>
      <p:ext uri="{BB962C8B-B14F-4D97-AF65-F5344CB8AC3E}">
        <p14:creationId xmlns:p14="http://schemas.microsoft.com/office/powerpoint/2010/main" val="1458856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charset="0"/>
                <a:ea typeface="Times New Roman" charset="0"/>
                <a:cs typeface="Times New Roman" charset="0"/>
              </a:rPr>
              <a:t>Три 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2621280"/>
            <a:ext cx="105003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dirty="0">
                <a:solidFill>
                  <a:srgbClr val="000000"/>
                </a:solidFill>
                <a:latin typeface="Times New Roman Cyr"/>
              </a:rPr>
              <a:t>Три "С" в той или иной степени присутствуют в виде движущей силы в деятельности любого человека, однако в каждом имеется различное «количество» этих факторов. Количество того или иного фактора зависит и от вида деятельности, и от места деятельности, и от многих других условий.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80977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063256"/>
            <a:ext cx="9220200" cy="1023672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charset="0"/>
                <a:ea typeface="Times New Roman" charset="0"/>
                <a:cs typeface="Times New Roman" charset="0"/>
              </a:rPr>
              <a:t>Мотивирующие факторы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943" y="2555966"/>
            <a:ext cx="111426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571500" algn="just" fontAlgn="base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признание и одобрение другими;</a:t>
            </a:r>
          </a:p>
          <a:p>
            <a:pPr marL="571500" indent="571500" algn="just" fontAlgn="base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процесс, содержание работы;</a:t>
            </a:r>
          </a:p>
          <a:p>
            <a:pPr marL="571500" indent="571500" algn="just" fontAlgn="base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ответственность;</a:t>
            </a:r>
          </a:p>
          <a:p>
            <a:pPr marL="571500" indent="571500" fontAlgn="base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возможность творческого и профессионального роста;</a:t>
            </a:r>
          </a:p>
          <a:p>
            <a:pPr marL="571500" indent="571500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достижение успеха.</a:t>
            </a:r>
          </a:p>
        </p:txBody>
      </p:sp>
    </p:spTree>
    <p:extLst>
      <p:ext uri="{BB962C8B-B14F-4D97-AF65-F5344CB8AC3E}">
        <p14:creationId xmlns:p14="http://schemas.microsoft.com/office/powerpoint/2010/main" val="1470865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978195"/>
            <a:ext cx="9220200" cy="1108733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charset="0"/>
                <a:ea typeface="Times New Roman" charset="0"/>
                <a:cs typeface="Times New Roman" charset="0"/>
              </a:rPr>
              <a:t>Ценность для организации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571" y="2348185"/>
            <a:ext cx="110119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Профессиональное самоопределение — проявляет инициативу.</a:t>
            </a:r>
          </a:p>
          <a:p>
            <a:pPr marL="457200" indent="457200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Обладает творческим подходом к решению проблем.</a:t>
            </a:r>
          </a:p>
          <a:p>
            <a:pPr marL="457200" indent="457200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Привлекает людей для достижения целей. </a:t>
            </a:r>
          </a:p>
          <a:p>
            <a:pPr marL="457200" indent="457200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Осознает необходимость срочных действий, когда этого требует ситуация.</a:t>
            </a:r>
          </a:p>
        </p:txBody>
      </p:sp>
    </p:spTree>
    <p:extLst>
      <p:ext uri="{BB962C8B-B14F-4D97-AF65-F5344CB8AC3E}">
        <p14:creationId xmlns:p14="http://schemas.microsoft.com/office/powerpoint/2010/main" val="136442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978195"/>
            <a:ext cx="9220200" cy="1108733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charset="0"/>
                <a:ea typeface="Times New Roman" charset="0"/>
                <a:cs typeface="Times New Roman" charset="0"/>
              </a:rPr>
              <a:t>Ценность для организации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571" y="2718299"/>
            <a:ext cx="110119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algn="just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Обладает настойчивостью и деловой хваткой. Ищет возможности для улучшения работы организации, не останавливается на достигнутом.</a:t>
            </a:r>
          </a:p>
          <a:p>
            <a:pPr marL="457200" indent="457200" algn="just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Быстро действует в любой ситуации.</a:t>
            </a:r>
          </a:p>
          <a:p>
            <a:pPr marL="457200" indent="457200" algn="just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Мыслит масштабно. </a:t>
            </a:r>
          </a:p>
        </p:txBody>
      </p:sp>
    </p:spTree>
    <p:extLst>
      <p:ext uri="{BB962C8B-B14F-4D97-AF65-F5344CB8AC3E}">
        <p14:creationId xmlns:p14="http://schemas.microsoft.com/office/powerpoint/2010/main" val="1690552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893135"/>
            <a:ext cx="9220200" cy="1193793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Times New Roman" charset="0"/>
                <a:ea typeface="Times New Roman" charset="0"/>
                <a:cs typeface="Times New Roman" charset="0"/>
              </a:rPr>
              <a:t>Мотивирующие факторы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571" y="2767149"/>
            <a:ext cx="110119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Иметь возможности высказывать свои идеи и демонстрировать навыки.</a:t>
            </a:r>
          </a:p>
          <a:p>
            <a:pPr marL="457200" indent="457200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Широкого спектра деятельности.</a:t>
            </a:r>
          </a:p>
          <a:p>
            <a:pPr marL="457200" indent="457200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Быть признанным лидером.</a:t>
            </a:r>
          </a:p>
          <a:p>
            <a:pPr marL="457200" indent="457200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Распоряжаться своей судьбой.</a:t>
            </a:r>
          </a:p>
        </p:txBody>
      </p:sp>
    </p:spTree>
    <p:extLst>
      <p:ext uri="{BB962C8B-B14F-4D97-AF65-F5344CB8AC3E}">
        <p14:creationId xmlns:p14="http://schemas.microsoft.com/office/powerpoint/2010/main" val="1843719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893135"/>
            <a:ext cx="9220200" cy="1193793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Times New Roman" charset="0"/>
                <a:ea typeface="Times New Roman" charset="0"/>
                <a:cs typeface="Times New Roman" charset="0"/>
              </a:rPr>
              <a:t>Мотивирующие факторы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3029" y="2527663"/>
            <a:ext cx="110555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algn="just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Занимать престижное положение, иметь звания для того, чтобы управлять судьбами других. </a:t>
            </a:r>
          </a:p>
          <a:p>
            <a:pPr marL="457200" indent="457200" algn="just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Иметь больше времени.</a:t>
            </a:r>
          </a:p>
          <a:p>
            <a:pPr marL="457200" indent="457200" algn="just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Решать новые сложные задачи и проблемы. </a:t>
            </a:r>
          </a:p>
          <a:p>
            <a:pPr marL="457200" indent="457200" algn="just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Разнообразия деятельности, новых обязанностей, чтобы некогда было скучать.</a:t>
            </a:r>
          </a:p>
        </p:txBody>
      </p:sp>
    </p:spTree>
    <p:extLst>
      <p:ext uri="{BB962C8B-B14F-4D97-AF65-F5344CB8AC3E}">
        <p14:creationId xmlns:p14="http://schemas.microsoft.com/office/powerpoint/2010/main" val="356349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3537" y="649988"/>
            <a:ext cx="740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СПАСИБО ЗА ВНИМАНИЕ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35D872E-CAB7-4A50-BE52-EF038F6A9F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72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charset="0"/>
                <a:ea typeface="Times New Roman" charset="0"/>
                <a:cs typeface="Times New Roman" charset="0"/>
              </a:rPr>
              <a:t>Почему?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2086928"/>
            <a:ext cx="10881360" cy="4366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В решении проблем профессиональной ориентации, сегодня принимает участие широкий </a:t>
            </a:r>
            <a:r>
              <a:rPr lang="ru-RU" sz="2300" b="1" dirty="0">
                <a:latin typeface="Times New Roman" charset="0"/>
                <a:ea typeface="Times New Roman" charset="0"/>
                <a:cs typeface="Times New Roman" charset="0"/>
              </a:rPr>
              <a:t>круг специалистов </a:t>
            </a:r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из различных структур и организаций: специалисты органов исполнительной власти в сфере образования, труда и занятости; специалисты общеобразовательных и профессиональных организаций; работники сферы дополнительного образования; работодатели и их объединения; коммерческие структуры, осуществляющие профориентационное консультирование. В основе кадрового обеспечения профориентационный работы лежит </a:t>
            </a:r>
            <a:r>
              <a:rPr lang="ru-RU" sz="2300" b="1" dirty="0">
                <a:latin typeface="Times New Roman" charset="0"/>
                <a:ea typeface="Times New Roman" charset="0"/>
                <a:cs typeface="Times New Roman" charset="0"/>
              </a:rPr>
              <a:t>идея социального партнерства.</a:t>
            </a:r>
          </a:p>
          <a:p>
            <a:pPr marL="914400" lvl="1" indent="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3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Учитель </a:t>
            </a:r>
          </a:p>
          <a:p>
            <a:pPr indent="457200" algn="just"/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Главная фигура в этом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33851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charset="0"/>
                <a:ea typeface="Times New Roman" charset="0"/>
                <a:cs typeface="Times New Roman" charset="0"/>
              </a:rPr>
              <a:t>Что мы понимаем под профессиональной ориентацией?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9487" y="2554761"/>
            <a:ext cx="110990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571500" algn="just"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Это не просто </a:t>
            </a: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помощь в выборе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профессии, а совокупность </a:t>
            </a: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различных проектов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, моделей и практик, направленных на </a:t>
            </a: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планирование карьерной линии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с учетом </a:t>
            </a: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профессий будущего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потребностей работодателей и интересов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209339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charset="0"/>
                <a:ea typeface="Times New Roman" charset="0"/>
                <a:cs typeface="Times New Roman" charset="0"/>
              </a:rPr>
              <a:t>На ваш взгляд…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3151390"/>
            <a:ext cx="1050035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современные разрабатываемые модели и практики стремятся повысить значимость вопросов проектирования карьеры в глазах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54138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charset="0"/>
                <a:ea typeface="Times New Roman" charset="0"/>
                <a:cs typeface="Times New Roman" charset="0"/>
              </a:rPr>
              <a:t>На ваш взгляд…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2550396"/>
            <a:ext cx="1050035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новые решения </a:t>
            </a: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при вовлечении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работодателей в профориентацию </a:t>
            </a: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через активное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включение</a:t>
            </a:r>
            <a:r>
              <a:rPr lang="ru-RU" sz="36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интернет-возможностей в решение задач </a:t>
            </a:r>
            <a:r>
              <a:rPr lang="ru-RU" sz="36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профессионального консультирования</a:t>
            </a: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повышают привлекательность для </a:t>
            </a: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школьника. </a:t>
            </a:r>
          </a:p>
        </p:txBody>
      </p:sp>
    </p:spTree>
    <p:extLst>
      <p:ext uri="{BB962C8B-B14F-4D97-AF65-F5344CB8AC3E}">
        <p14:creationId xmlns:p14="http://schemas.microsoft.com/office/powerpoint/2010/main" val="61993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charset="0"/>
                <a:ea typeface="Times New Roman" charset="0"/>
                <a:cs typeface="Times New Roman" charset="0"/>
              </a:rPr>
              <a:t>Ученик?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7829" y="2086928"/>
            <a:ext cx="10903131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Всегда ли </a:t>
            </a: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ученик 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является центральной  фигурой </a:t>
            </a: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для педагога?</a:t>
            </a: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 Можем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ли мы сегодня с уверенностью сказать, что для меня: </a:t>
            </a:r>
          </a:p>
          <a:p>
            <a:pPr marL="457200" indent="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ориентация на </a:t>
            </a:r>
            <a:r>
              <a:rPr lang="ru-RU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личность ребенка</a:t>
            </a: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45720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развитие его природных задатков и способностей</a:t>
            </a:r>
          </a:p>
        </p:txBody>
      </p:sp>
    </p:spTree>
    <p:extLst>
      <p:ext uri="{BB962C8B-B14F-4D97-AF65-F5344CB8AC3E}">
        <p14:creationId xmlns:p14="http://schemas.microsoft.com/office/powerpoint/2010/main" val="155413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761365"/>
            <a:ext cx="92202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charset="0"/>
                <a:ea typeface="Times New Roman" charset="0"/>
                <a:cs typeface="Times New Roman" charset="0"/>
              </a:rPr>
              <a:t>Ученик?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2682352"/>
            <a:ext cx="10500359" cy="258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Создание в школе обстановки социальной защищенности и творческого содружества субъектов системы (детей, педагогов, родителей) является </a:t>
            </a:r>
            <a:r>
              <a:rPr lang="ru-RU" sz="3600" b="1" dirty="0">
                <a:latin typeface="Times New Roman" charset="0"/>
                <a:ea typeface="Times New Roman" charset="0"/>
                <a:cs typeface="Times New Roman" charset="0"/>
              </a:rPr>
              <a:t>ценностью.</a:t>
            </a:r>
          </a:p>
        </p:txBody>
      </p:sp>
    </p:spTree>
    <p:extLst>
      <p:ext uri="{BB962C8B-B14F-4D97-AF65-F5344CB8AC3E}">
        <p14:creationId xmlns:p14="http://schemas.microsoft.com/office/powerpoint/2010/main" val="1696575326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1326</Words>
  <Application>Microsoft Office PowerPoint</Application>
  <PresentationFormat>Широкоэкранный</PresentationFormat>
  <Paragraphs>114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37</vt:i4>
      </vt:variant>
    </vt:vector>
  </HeadingPairs>
  <TitlesOfParts>
    <vt:vector size="64" baseType="lpstr">
      <vt:lpstr>Arial</vt:lpstr>
      <vt:lpstr>Calibri</vt:lpstr>
      <vt:lpstr>Graphik Regular</vt:lpstr>
      <vt:lpstr>Graphik Semibold</vt:lpstr>
      <vt:lpstr>Helvetica</vt:lpstr>
      <vt:lpstr>Intro Bold</vt:lpstr>
      <vt:lpstr>Intro Light</vt:lpstr>
      <vt:lpstr>Intro Light (Заголовки)</vt:lpstr>
      <vt:lpstr>Merriweather</vt:lpstr>
      <vt:lpstr>Poppins</vt:lpstr>
      <vt:lpstr>Stag Medium</vt:lpstr>
      <vt:lpstr>Times New Roman</vt:lpstr>
      <vt:lpstr>Times New Roman Cyr</vt:lpstr>
      <vt:lpstr>Wingdings</vt:lpstr>
      <vt:lpstr>YS Text Optional</vt:lpstr>
      <vt:lpstr>Специальное оформление</vt:lpstr>
      <vt:lpstr>9_Специальное оформление</vt:lpstr>
      <vt:lpstr>10_Специальное оформление</vt:lpstr>
      <vt:lpstr>11_Специальное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  «Педагог-навигатор: роль учителя в проекте «Билет в будущее»  </vt:lpstr>
      <vt:lpstr>Почему?</vt:lpstr>
      <vt:lpstr>Почему?</vt:lpstr>
      <vt:lpstr>Почему?</vt:lpstr>
      <vt:lpstr>Что мы понимаем под профессиональной ориентацией?</vt:lpstr>
      <vt:lpstr>На ваш взгляд…</vt:lpstr>
      <vt:lpstr>На ваш взгляд…</vt:lpstr>
      <vt:lpstr>Ученик?</vt:lpstr>
      <vt:lpstr>Ученик?</vt:lpstr>
      <vt:lpstr>Или</vt:lpstr>
      <vt:lpstr>Целевые ориентиры педагога могут быть</vt:lpstr>
      <vt:lpstr> Учитель для ребенка …</vt:lpstr>
      <vt:lpstr> Учитель для ребенка …</vt:lpstr>
      <vt:lpstr>5 проблем, с которыми сталкиваются современные школьники при выборе профессии</vt:lpstr>
      <vt:lpstr>2. Вера в то, что в интернете можно заработать, не прилагая усилий</vt:lpstr>
      <vt:lpstr>3. Низкая информированность</vt:lpstr>
      <vt:lpstr>4. Агентность, или подверженность влиянию среды</vt:lpstr>
      <vt:lpstr>5. Необходимость выйти на работу или отсутствие  денег для получения желаемой профессии</vt:lpstr>
      <vt:lpstr>ПОТЕРЯННОЕ ПОКОЛЕНИЕ: В КАТЕГОРИИ «НИ-НИ»</vt:lpstr>
      <vt:lpstr>Причины</vt:lpstr>
      <vt:lpstr>Вторая — неясность картины профессий современного мира</vt:lpstr>
      <vt:lpstr>Третья — страх</vt:lpstr>
      <vt:lpstr>Презентация PowerPoint</vt:lpstr>
      <vt:lpstr>Как меняются профессиональные роли учителя?</vt:lpstr>
      <vt:lpstr>Новые задачи</vt:lpstr>
      <vt:lpstr>Презентация PowerPoint</vt:lpstr>
      <vt:lpstr>Основные роли учителя</vt:lpstr>
      <vt:lpstr>Факторы, влияющие на действия мотиватора</vt:lpstr>
      <vt:lpstr>Факторы, влияющие на действия мотиватора</vt:lpstr>
      <vt:lpstr>Три С</vt:lpstr>
      <vt:lpstr>Три С</vt:lpstr>
      <vt:lpstr>Мотивирующие факторы</vt:lpstr>
      <vt:lpstr>Ценность для организации</vt:lpstr>
      <vt:lpstr>Ценность для организации</vt:lpstr>
      <vt:lpstr>Мотивирующие факторы</vt:lpstr>
      <vt:lpstr>Мотивирующие факторы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Ирина Карпенко</cp:lastModifiedBy>
  <cp:revision>101</cp:revision>
  <dcterms:created xsi:type="dcterms:W3CDTF">2021-08-26T11:03:00Z</dcterms:created>
  <dcterms:modified xsi:type="dcterms:W3CDTF">2021-10-02T16:02:21Z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660E9B8C2C6D4373AA31D8AC92217C98</vt:lpwstr>
  </property>
  <property fmtid="{D5CDD505-2E9C-101B-9397-08002B2CF9AE}" pid="3" name="KSOProductBuildVer">
    <vt:lpwstr>1049-11.2.0.10258</vt:lpwstr>
  </property>
</Properties>
</file>